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单圆角矩形 3"/>
          <p:cNvSpPr/>
          <p:nvPr/>
        </p:nvSpPr>
        <p:spPr>
          <a:xfrm>
            <a:off x="4624070" y="3256915"/>
            <a:ext cx="2085340" cy="501015"/>
          </a:xfrm>
          <a:prstGeom prst="round1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2800" b="1">
                <a:latin typeface="+mj-ea"/>
                <a:ea typeface="+mj-ea"/>
              </a:rPr>
              <a:t>走！去郊游</a:t>
            </a:r>
            <a:endParaRPr lang="zh-CN" altLang="en-US" sz="2800" b="1">
              <a:latin typeface="+mj-ea"/>
              <a:ea typeface="+mj-ea"/>
            </a:endParaRPr>
          </a:p>
        </p:txBody>
      </p:sp>
      <p:cxnSp>
        <p:nvCxnSpPr>
          <p:cNvPr id="5" name="直接连接符 4"/>
          <p:cNvCxnSpPr>
            <a:stCxn id="4" idx="0"/>
          </p:cNvCxnSpPr>
          <p:nvPr/>
        </p:nvCxnSpPr>
        <p:spPr>
          <a:xfrm flipH="1" flipV="1">
            <a:off x="5658485" y="2967355"/>
            <a:ext cx="8255" cy="289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>
            <a:stCxn id="4" idx="3"/>
          </p:cNvCxnSpPr>
          <p:nvPr/>
        </p:nvCxnSpPr>
        <p:spPr>
          <a:xfrm flipV="1">
            <a:off x="6709410" y="3277235"/>
            <a:ext cx="234315" cy="2305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 flipV="1">
            <a:off x="4185920" y="3354705"/>
            <a:ext cx="438150" cy="1530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>
            <a:stCxn id="4" idx="2"/>
          </p:cNvCxnSpPr>
          <p:nvPr/>
        </p:nvCxnSpPr>
        <p:spPr>
          <a:xfrm>
            <a:off x="5666740" y="3757930"/>
            <a:ext cx="36195" cy="250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/>
          <p:cNvSpPr/>
          <p:nvPr/>
        </p:nvSpPr>
        <p:spPr>
          <a:xfrm>
            <a:off x="5062855" y="2001520"/>
            <a:ext cx="1044575" cy="95694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 b="1"/>
              <a:t>根类植物的种植</a:t>
            </a:r>
            <a:endParaRPr lang="zh-CN" altLang="en-US" sz="1200" b="1"/>
          </a:p>
        </p:txBody>
      </p:sp>
      <p:sp>
        <p:nvSpPr>
          <p:cNvPr id="10" name="椭圆 9"/>
          <p:cNvSpPr/>
          <p:nvPr/>
        </p:nvSpPr>
        <p:spPr>
          <a:xfrm>
            <a:off x="6943725" y="2707005"/>
            <a:ext cx="1021715" cy="90741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 b="1"/>
              <a:t>根类植物的构造特征</a:t>
            </a:r>
            <a:endParaRPr lang="zh-CN" altLang="en-US" sz="1200" b="1"/>
          </a:p>
        </p:txBody>
      </p:sp>
      <p:sp>
        <p:nvSpPr>
          <p:cNvPr id="11" name="椭圆 10"/>
          <p:cNvSpPr/>
          <p:nvPr/>
        </p:nvSpPr>
        <p:spPr>
          <a:xfrm>
            <a:off x="3307715" y="2973705"/>
            <a:ext cx="878205" cy="83756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 b="1"/>
              <a:t>各种根类植物食品</a:t>
            </a:r>
            <a:endParaRPr lang="zh-CN" altLang="en-US" sz="1200" b="1"/>
          </a:p>
        </p:txBody>
      </p:sp>
      <p:sp>
        <p:nvSpPr>
          <p:cNvPr id="12" name="椭圆 11"/>
          <p:cNvSpPr/>
          <p:nvPr/>
        </p:nvSpPr>
        <p:spPr>
          <a:xfrm>
            <a:off x="5215890" y="3887470"/>
            <a:ext cx="787400" cy="6743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 b="1"/>
              <a:t>形形色色的根</a:t>
            </a:r>
            <a:endParaRPr lang="zh-CN" altLang="en-US" sz="1200" b="1"/>
          </a:p>
        </p:txBody>
      </p:sp>
      <p:cxnSp>
        <p:nvCxnSpPr>
          <p:cNvPr id="13" name="直接连接符 12"/>
          <p:cNvCxnSpPr>
            <a:stCxn id="9" idx="1"/>
          </p:cNvCxnSpPr>
          <p:nvPr/>
        </p:nvCxnSpPr>
        <p:spPr>
          <a:xfrm flipH="1" flipV="1">
            <a:off x="5053965" y="1808480"/>
            <a:ext cx="161925" cy="333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10" idx="0"/>
          </p:cNvCxnSpPr>
          <p:nvPr/>
        </p:nvCxnSpPr>
        <p:spPr>
          <a:xfrm flipV="1">
            <a:off x="7454900" y="2448560"/>
            <a:ext cx="569595" cy="2584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endCxn id="34" idx="2"/>
          </p:cNvCxnSpPr>
          <p:nvPr/>
        </p:nvCxnSpPr>
        <p:spPr>
          <a:xfrm flipV="1">
            <a:off x="5946775" y="4097655"/>
            <a:ext cx="675005" cy="107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H="1" flipV="1">
            <a:off x="2834640" y="3011805"/>
            <a:ext cx="476250" cy="2324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/>
        </p:nvSpPr>
        <p:spPr>
          <a:xfrm>
            <a:off x="4185920" y="1770380"/>
            <a:ext cx="1074420" cy="59880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田园</a:t>
            </a:r>
            <a:r>
              <a:rPr lang="zh-CN" altLang="en-US" sz="1200">
                <a:solidFill>
                  <a:schemeClr val="tx1"/>
                </a:solidFill>
              </a:rPr>
              <a:t>田园乐</a:t>
            </a:r>
            <a:r>
              <a:rPr lang="zh-CN" altLang="en-US"/>
              <a:t>乐乐</a:t>
            </a:r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8024495" y="2181225"/>
            <a:ext cx="1019175" cy="44259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200">
                <a:solidFill>
                  <a:schemeClr val="tx1"/>
                </a:solidFill>
              </a:rPr>
              <a:t>桃树的根</a:t>
            </a:r>
            <a:endParaRPr lang="zh-CN" altLang="en-US" sz="1200">
              <a:solidFill>
                <a:schemeClr val="tx1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6057265" y="2280920"/>
            <a:ext cx="266065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椭圆 19"/>
          <p:cNvSpPr/>
          <p:nvPr/>
        </p:nvSpPr>
        <p:spPr>
          <a:xfrm>
            <a:off x="6107430" y="1936750"/>
            <a:ext cx="1744345" cy="3873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>
              <a:solidFill>
                <a:schemeClr val="tx1"/>
              </a:solidFill>
              <a:uFillTx/>
            </a:endParaRPr>
          </a:p>
          <a:p>
            <a:pPr algn="ctr"/>
            <a:r>
              <a:rPr lang="zh-CN" altLang="en-US" sz="1200">
                <a:solidFill>
                  <a:schemeClr val="tx1"/>
                </a:solidFill>
                <a:uFillTx/>
              </a:rPr>
              <a:t>大家来种番薯</a:t>
            </a:r>
            <a:r>
              <a:rPr lang="zh-CN" altLang="en-US"/>
              <a:t>种番薯</a:t>
            </a:r>
            <a:endParaRPr lang="zh-CN" altLang="en-US"/>
          </a:p>
        </p:txBody>
      </p:sp>
      <p:cxnSp>
        <p:nvCxnSpPr>
          <p:cNvPr id="21" name="直接连接符 20"/>
          <p:cNvCxnSpPr/>
          <p:nvPr/>
        </p:nvCxnSpPr>
        <p:spPr>
          <a:xfrm>
            <a:off x="7965440" y="2967355"/>
            <a:ext cx="673735" cy="3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7965440" y="3166110"/>
            <a:ext cx="905510" cy="2774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7719060" y="3443605"/>
            <a:ext cx="454025" cy="520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flipH="1" flipV="1">
            <a:off x="3211195" y="2580005"/>
            <a:ext cx="727075" cy="4260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 flipH="1">
            <a:off x="1981835" y="3521075"/>
            <a:ext cx="1329055" cy="2330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>
            <a:endCxn id="38" idx="7"/>
          </p:cNvCxnSpPr>
          <p:nvPr/>
        </p:nvCxnSpPr>
        <p:spPr>
          <a:xfrm>
            <a:off x="3498850" y="3754120"/>
            <a:ext cx="84455" cy="582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>
            <a:stCxn id="12" idx="6"/>
          </p:cNvCxnSpPr>
          <p:nvPr/>
        </p:nvCxnSpPr>
        <p:spPr>
          <a:xfrm>
            <a:off x="6003290" y="4224655"/>
            <a:ext cx="654685" cy="275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>
            <a:endCxn id="36" idx="0"/>
          </p:cNvCxnSpPr>
          <p:nvPr/>
        </p:nvCxnSpPr>
        <p:spPr>
          <a:xfrm>
            <a:off x="5524500" y="4553585"/>
            <a:ext cx="138430" cy="3790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>
            <a:stCxn id="12" idx="2"/>
            <a:endCxn id="37" idx="7"/>
          </p:cNvCxnSpPr>
          <p:nvPr/>
        </p:nvCxnSpPr>
        <p:spPr>
          <a:xfrm flipH="1">
            <a:off x="4789805" y="4224655"/>
            <a:ext cx="426085" cy="4432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椭圆 30"/>
          <p:cNvSpPr/>
          <p:nvPr/>
        </p:nvSpPr>
        <p:spPr>
          <a:xfrm>
            <a:off x="8870950" y="3244215"/>
            <a:ext cx="1285240" cy="4216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寻根图</a:t>
            </a:r>
            <a:endParaRPr lang="zh-CN" altLang="en-US" sz="1200"/>
          </a:p>
        </p:txBody>
      </p:sp>
      <p:sp>
        <p:nvSpPr>
          <p:cNvPr id="32" name="椭圆 31"/>
          <p:cNvSpPr/>
          <p:nvPr/>
        </p:nvSpPr>
        <p:spPr>
          <a:xfrm>
            <a:off x="8639175" y="2707005"/>
            <a:ext cx="1395730" cy="38671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番薯情</a:t>
            </a:r>
            <a:endParaRPr lang="zh-CN" altLang="en-US" sz="1200"/>
          </a:p>
        </p:txBody>
      </p:sp>
      <p:sp>
        <p:nvSpPr>
          <p:cNvPr id="33" name="椭圆 32"/>
          <p:cNvSpPr/>
          <p:nvPr/>
        </p:nvSpPr>
        <p:spPr>
          <a:xfrm>
            <a:off x="7609205" y="3809365"/>
            <a:ext cx="1617980" cy="44259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我的大家庭</a:t>
            </a:r>
            <a:endParaRPr lang="zh-CN" altLang="en-US" sz="1200"/>
          </a:p>
        </p:txBody>
      </p:sp>
      <p:sp>
        <p:nvSpPr>
          <p:cNvPr id="34" name="椭圆 33"/>
          <p:cNvSpPr/>
          <p:nvPr/>
        </p:nvSpPr>
        <p:spPr>
          <a:xfrm>
            <a:off x="6621780" y="3942715"/>
            <a:ext cx="716280" cy="30924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农村</a:t>
            </a:r>
            <a:endParaRPr lang="zh-CN" altLang="en-US" sz="1200"/>
          </a:p>
        </p:txBody>
      </p:sp>
      <p:sp>
        <p:nvSpPr>
          <p:cNvPr id="35" name="椭圆 34"/>
          <p:cNvSpPr/>
          <p:nvPr/>
        </p:nvSpPr>
        <p:spPr>
          <a:xfrm>
            <a:off x="6384925" y="4462780"/>
            <a:ext cx="1334135" cy="4699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番薯大变身</a:t>
            </a:r>
            <a:endParaRPr lang="zh-CN" altLang="en-US" sz="1200"/>
          </a:p>
        </p:txBody>
      </p:sp>
      <p:sp>
        <p:nvSpPr>
          <p:cNvPr id="36" name="椭圆 35"/>
          <p:cNvSpPr/>
          <p:nvPr/>
        </p:nvSpPr>
        <p:spPr>
          <a:xfrm>
            <a:off x="5053965" y="4932680"/>
            <a:ext cx="1217930" cy="5422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脚的运动</a:t>
            </a:r>
            <a:endParaRPr lang="zh-CN" altLang="en-US" sz="1200"/>
          </a:p>
        </p:txBody>
      </p:sp>
      <p:sp>
        <p:nvSpPr>
          <p:cNvPr id="37" name="椭圆 36"/>
          <p:cNvSpPr/>
          <p:nvPr/>
        </p:nvSpPr>
        <p:spPr>
          <a:xfrm>
            <a:off x="3731260" y="4622800"/>
            <a:ext cx="1240155" cy="3098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奇妙的根</a:t>
            </a:r>
            <a:endParaRPr lang="zh-CN" altLang="en-US" sz="1200"/>
          </a:p>
        </p:txBody>
      </p:sp>
      <p:sp>
        <p:nvSpPr>
          <p:cNvPr id="38" name="椭圆 37"/>
          <p:cNvSpPr/>
          <p:nvPr/>
        </p:nvSpPr>
        <p:spPr>
          <a:xfrm>
            <a:off x="2657475" y="4280535"/>
            <a:ext cx="1084580" cy="3873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菜根香</a:t>
            </a:r>
            <a:endParaRPr lang="zh-CN" altLang="en-US" sz="1200"/>
          </a:p>
        </p:txBody>
      </p:sp>
      <p:sp>
        <p:nvSpPr>
          <p:cNvPr id="39" name="椭圆 38"/>
          <p:cNvSpPr/>
          <p:nvPr/>
        </p:nvSpPr>
        <p:spPr>
          <a:xfrm>
            <a:off x="1264920" y="3764915"/>
            <a:ext cx="1362710" cy="48704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好吃的地瓜</a:t>
            </a:r>
            <a:endParaRPr lang="zh-CN" altLang="en-US" sz="1200"/>
          </a:p>
        </p:txBody>
      </p:sp>
      <p:sp>
        <p:nvSpPr>
          <p:cNvPr id="40" name="椭圆 39"/>
          <p:cNvSpPr/>
          <p:nvPr/>
        </p:nvSpPr>
        <p:spPr>
          <a:xfrm>
            <a:off x="1713865" y="2778125"/>
            <a:ext cx="1096010" cy="38798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地瓜粥</a:t>
            </a:r>
            <a:endParaRPr lang="zh-CN" altLang="en-US" sz="1200"/>
          </a:p>
        </p:txBody>
      </p:sp>
      <p:sp>
        <p:nvSpPr>
          <p:cNvPr id="41" name="椭圆 40"/>
          <p:cNvSpPr/>
          <p:nvPr/>
        </p:nvSpPr>
        <p:spPr>
          <a:xfrm>
            <a:off x="2809875" y="2141855"/>
            <a:ext cx="1461770" cy="45466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温暖的地瓜</a:t>
            </a:r>
            <a:endParaRPr lang="zh-CN" altLang="en-US" sz="1200"/>
          </a:p>
        </p:txBody>
      </p:sp>
      <p:cxnSp>
        <p:nvCxnSpPr>
          <p:cNvPr id="42" name="直接连接符 41"/>
          <p:cNvCxnSpPr>
            <a:stCxn id="17" idx="0"/>
          </p:cNvCxnSpPr>
          <p:nvPr/>
        </p:nvCxnSpPr>
        <p:spPr>
          <a:xfrm flipH="1" flipV="1">
            <a:off x="4617720" y="1461135"/>
            <a:ext cx="105410" cy="3092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文本框 43"/>
          <p:cNvSpPr txBox="1"/>
          <p:nvPr/>
        </p:nvSpPr>
        <p:spPr>
          <a:xfrm>
            <a:off x="4168140" y="685165"/>
            <a:ext cx="1668780" cy="3657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4168140" y="1050925"/>
            <a:ext cx="1668780" cy="3657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3-2-3-2-3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2" name="直接连接符 1"/>
          <p:cNvCxnSpPr/>
          <p:nvPr/>
        </p:nvCxnSpPr>
        <p:spPr>
          <a:xfrm flipV="1">
            <a:off x="7137400" y="1463040"/>
            <a:ext cx="224155" cy="435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本框 42"/>
          <p:cNvSpPr txBox="1"/>
          <p:nvPr/>
        </p:nvSpPr>
        <p:spPr>
          <a:xfrm>
            <a:off x="7338060" y="685165"/>
            <a:ext cx="1668780" cy="3657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1-2-1-1-3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7338060" y="1050925"/>
            <a:ext cx="1668780" cy="3657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47" name="直接连接符 46"/>
          <p:cNvCxnSpPr>
            <a:stCxn id="12" idx="5"/>
          </p:cNvCxnSpPr>
          <p:nvPr/>
        </p:nvCxnSpPr>
        <p:spPr>
          <a:xfrm>
            <a:off x="5887720" y="4462780"/>
            <a:ext cx="801370" cy="9302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椭圆 47"/>
          <p:cNvSpPr/>
          <p:nvPr/>
        </p:nvSpPr>
        <p:spPr>
          <a:xfrm>
            <a:off x="6384925" y="5300980"/>
            <a:ext cx="1938655" cy="3822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哪里有根</a:t>
            </a:r>
            <a:endParaRPr lang="zh-CN" altLang="en-US" sz="1200"/>
          </a:p>
        </p:txBody>
      </p:sp>
      <p:cxnSp>
        <p:nvCxnSpPr>
          <p:cNvPr id="49" name="直接连接符 48"/>
          <p:cNvCxnSpPr>
            <a:stCxn id="18" idx="7"/>
          </p:cNvCxnSpPr>
          <p:nvPr/>
        </p:nvCxnSpPr>
        <p:spPr>
          <a:xfrm flipV="1">
            <a:off x="8894445" y="1938020"/>
            <a:ext cx="458470" cy="307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>
            <a:stCxn id="31" idx="5"/>
          </p:cNvCxnSpPr>
          <p:nvPr/>
        </p:nvCxnSpPr>
        <p:spPr>
          <a:xfrm>
            <a:off x="9968230" y="3604260"/>
            <a:ext cx="479425" cy="1009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>
            <a:stCxn id="32" idx="7"/>
          </p:cNvCxnSpPr>
          <p:nvPr/>
        </p:nvCxnSpPr>
        <p:spPr>
          <a:xfrm flipV="1">
            <a:off x="9830435" y="2623820"/>
            <a:ext cx="498475" cy="139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 flipV="1">
            <a:off x="8776970" y="4208780"/>
            <a:ext cx="738505" cy="431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/>
          <p:nvPr/>
        </p:nvCxnSpPr>
        <p:spPr>
          <a:xfrm flipH="1" flipV="1">
            <a:off x="3457575" y="1819275"/>
            <a:ext cx="237490" cy="3035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/>
          <p:cNvCxnSpPr>
            <a:stCxn id="40" idx="1"/>
          </p:cNvCxnSpPr>
          <p:nvPr/>
        </p:nvCxnSpPr>
        <p:spPr>
          <a:xfrm flipH="1" flipV="1">
            <a:off x="1400175" y="2333625"/>
            <a:ext cx="474345" cy="50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连接符 54"/>
          <p:cNvCxnSpPr>
            <a:stCxn id="39" idx="2"/>
            <a:endCxn id="74" idx="0"/>
          </p:cNvCxnSpPr>
          <p:nvPr/>
        </p:nvCxnSpPr>
        <p:spPr>
          <a:xfrm flipH="1">
            <a:off x="1097280" y="4008755"/>
            <a:ext cx="167640" cy="4514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/>
          <p:cNvCxnSpPr>
            <a:stCxn id="38" idx="2"/>
          </p:cNvCxnSpPr>
          <p:nvPr/>
        </p:nvCxnSpPr>
        <p:spPr>
          <a:xfrm flipH="1">
            <a:off x="2204720" y="4474210"/>
            <a:ext cx="452755" cy="351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/>
          <p:cNvCxnSpPr/>
          <p:nvPr/>
        </p:nvCxnSpPr>
        <p:spPr>
          <a:xfrm flipH="1">
            <a:off x="3800475" y="4971415"/>
            <a:ext cx="356235" cy="368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>
            <a:stCxn id="36" idx="3"/>
          </p:cNvCxnSpPr>
          <p:nvPr/>
        </p:nvCxnSpPr>
        <p:spPr>
          <a:xfrm flipH="1">
            <a:off x="4921885" y="5395595"/>
            <a:ext cx="310515" cy="4330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/>
          <p:cNvCxnSpPr>
            <a:endCxn id="70" idx="0"/>
          </p:cNvCxnSpPr>
          <p:nvPr/>
        </p:nvCxnSpPr>
        <p:spPr>
          <a:xfrm>
            <a:off x="7388225" y="5683250"/>
            <a:ext cx="39370" cy="2241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连接符 59"/>
          <p:cNvCxnSpPr>
            <a:stCxn id="35" idx="5"/>
          </p:cNvCxnSpPr>
          <p:nvPr/>
        </p:nvCxnSpPr>
        <p:spPr>
          <a:xfrm>
            <a:off x="7523480" y="4864100"/>
            <a:ext cx="418465" cy="212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/>
          <p:nvPr/>
        </p:nvCxnSpPr>
        <p:spPr>
          <a:xfrm>
            <a:off x="7233285" y="4208780"/>
            <a:ext cx="2806065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本框 61"/>
          <p:cNvSpPr txBox="1"/>
          <p:nvPr/>
        </p:nvSpPr>
        <p:spPr>
          <a:xfrm>
            <a:off x="9328150" y="163576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1-1-1-2-3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2-2-1-1-3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10328910" y="2369185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3-2-3-3-3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2-2-2-3-3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4" name="文本框 63"/>
          <p:cNvSpPr txBox="1"/>
          <p:nvPr/>
        </p:nvSpPr>
        <p:spPr>
          <a:xfrm>
            <a:off x="10615930" y="347218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1-2-3-1-3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5-1-2-2-3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5" name="文本框 64"/>
          <p:cNvSpPr txBox="1"/>
          <p:nvPr/>
        </p:nvSpPr>
        <p:spPr>
          <a:xfrm>
            <a:off x="5775960" y="3246120"/>
            <a:ext cx="640080" cy="3657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｛｝</a:t>
            </a:r>
            <a:endParaRPr lang="zh-CN" altLang="en-US"/>
          </a:p>
        </p:txBody>
      </p:sp>
      <p:sp>
        <p:nvSpPr>
          <p:cNvPr id="66" name="文本框 65"/>
          <p:cNvSpPr txBox="1"/>
          <p:nvPr/>
        </p:nvSpPr>
        <p:spPr>
          <a:xfrm>
            <a:off x="9447530" y="3838575"/>
            <a:ext cx="1659890" cy="9144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1-1-3-3-3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3-2-3-3-3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4-1-1-1-3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7" name="文本框 66"/>
          <p:cNvSpPr txBox="1"/>
          <p:nvPr/>
        </p:nvSpPr>
        <p:spPr>
          <a:xfrm>
            <a:off x="9737090" y="4752975"/>
            <a:ext cx="1779270" cy="6400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1-3-1-3-3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9" name="文本框 68"/>
          <p:cNvSpPr txBox="1"/>
          <p:nvPr/>
        </p:nvSpPr>
        <p:spPr>
          <a:xfrm>
            <a:off x="7684135" y="4752975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4-1-1-1-3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5-2-1-2-3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0" name="文本框 69"/>
          <p:cNvSpPr txBox="1"/>
          <p:nvPr/>
        </p:nvSpPr>
        <p:spPr>
          <a:xfrm>
            <a:off x="6593205" y="5907405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3-2-2-5-3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4756785" y="5828665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1-2-2-4-3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3-1-3-1-3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72" name="文本框 71"/>
          <p:cNvSpPr txBox="1"/>
          <p:nvPr/>
        </p:nvSpPr>
        <p:spPr>
          <a:xfrm>
            <a:off x="3498850" y="534035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4-1-3-4-3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5-2-1-2-3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3" name="文本框 72"/>
          <p:cNvSpPr txBox="1"/>
          <p:nvPr/>
        </p:nvSpPr>
        <p:spPr>
          <a:xfrm>
            <a:off x="2017395" y="482600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1-3-1-3-3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4-1-2-1-3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4" name="文本框 73"/>
          <p:cNvSpPr txBox="1"/>
          <p:nvPr/>
        </p:nvSpPr>
        <p:spPr>
          <a:xfrm>
            <a:off x="262890" y="446024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1-3-1-3-3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3-1-1-2-3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75" name="文本框 74"/>
          <p:cNvSpPr txBox="1"/>
          <p:nvPr/>
        </p:nvSpPr>
        <p:spPr>
          <a:xfrm>
            <a:off x="902970" y="180848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2-2-2-4-3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1-3-1-3-3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6" name="文本框 75"/>
          <p:cNvSpPr txBox="1"/>
          <p:nvPr/>
        </p:nvSpPr>
        <p:spPr>
          <a:xfrm>
            <a:off x="2809875" y="1050925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1-3-1-3-3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3-2-2-2-3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7" name="文本框 76"/>
          <p:cNvSpPr txBox="1"/>
          <p:nvPr/>
        </p:nvSpPr>
        <p:spPr>
          <a:xfrm>
            <a:off x="9737090" y="4971415"/>
            <a:ext cx="1466850" cy="6400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3-2-3--3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6193155" y="133159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flipH="1" flipV="1">
            <a:off x="4900295" y="2306955"/>
            <a:ext cx="211455" cy="2901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446</Words>
  <Application>WPS 演示</Application>
  <PresentationFormat>宽屏</PresentationFormat>
  <Paragraphs>91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Calibri Light</vt:lpstr>
      <vt:lpstr>Calibri</vt:lpstr>
      <vt:lpstr>微软雅黑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</cp:revision>
  <dcterms:created xsi:type="dcterms:W3CDTF">2016-08-16T08:42:00Z</dcterms:created>
  <dcterms:modified xsi:type="dcterms:W3CDTF">2016-08-16T10:16:27Z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2052-10.1.0.5850</vt:lpwstr>
  </property>
</Properties>
</file>