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0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9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单圆角矩形 3"/>
          <p:cNvSpPr/>
          <p:nvPr/>
        </p:nvSpPr>
        <p:spPr>
          <a:xfrm>
            <a:off x="4624070" y="3256915"/>
            <a:ext cx="2085340" cy="501015"/>
          </a:xfrm>
          <a:prstGeom prst="round1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800" b="1">
                <a:latin typeface="+mj-ea"/>
                <a:ea typeface="+mj-ea"/>
              </a:rPr>
              <a:t>小小播报员</a:t>
            </a:r>
            <a:endParaRPr lang="zh-CN" altLang="en-US" sz="2800" b="1">
              <a:latin typeface="+mj-ea"/>
              <a:ea typeface="+mj-ea"/>
            </a:endParaRPr>
          </a:p>
        </p:txBody>
      </p:sp>
      <p:cxnSp>
        <p:nvCxnSpPr>
          <p:cNvPr id="5" name="直接连接符 4"/>
          <p:cNvCxnSpPr>
            <a:stCxn id="4" idx="0"/>
          </p:cNvCxnSpPr>
          <p:nvPr/>
        </p:nvCxnSpPr>
        <p:spPr>
          <a:xfrm flipH="1" flipV="1">
            <a:off x="5658485" y="2967355"/>
            <a:ext cx="8255" cy="289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>
            <a:stCxn id="4" idx="3"/>
          </p:cNvCxnSpPr>
          <p:nvPr/>
        </p:nvCxnSpPr>
        <p:spPr>
          <a:xfrm flipV="1">
            <a:off x="6709410" y="3277235"/>
            <a:ext cx="234315" cy="2305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4185920" y="3354705"/>
            <a:ext cx="438150" cy="1530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>
            <a:stCxn id="4" idx="2"/>
          </p:cNvCxnSpPr>
          <p:nvPr/>
        </p:nvCxnSpPr>
        <p:spPr>
          <a:xfrm>
            <a:off x="5666740" y="3757930"/>
            <a:ext cx="36195" cy="250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/>
          <p:cNvSpPr/>
          <p:nvPr/>
        </p:nvSpPr>
        <p:spPr>
          <a:xfrm>
            <a:off x="5062855" y="2001520"/>
            <a:ext cx="1044575" cy="9569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小雨滴旅行记</a:t>
            </a:r>
            <a:endParaRPr lang="zh-CN" altLang="en-US" sz="1200" b="1"/>
          </a:p>
        </p:txBody>
      </p:sp>
      <p:sp>
        <p:nvSpPr>
          <p:cNvPr id="10" name="椭圆 9"/>
          <p:cNvSpPr/>
          <p:nvPr/>
        </p:nvSpPr>
        <p:spPr>
          <a:xfrm>
            <a:off x="6943725" y="2707005"/>
            <a:ext cx="1021715" cy="9074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下雨了</a:t>
            </a:r>
            <a:endParaRPr lang="zh-CN" altLang="en-US" sz="1200" b="1"/>
          </a:p>
        </p:txBody>
      </p:sp>
      <p:sp>
        <p:nvSpPr>
          <p:cNvPr id="11" name="椭圆 10"/>
          <p:cNvSpPr/>
          <p:nvPr/>
        </p:nvSpPr>
        <p:spPr>
          <a:xfrm>
            <a:off x="3310890" y="2741930"/>
            <a:ext cx="878205" cy="8375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天气预报</a:t>
            </a:r>
            <a:endParaRPr lang="zh-CN" altLang="en-US" sz="1200" b="1"/>
          </a:p>
        </p:txBody>
      </p:sp>
      <p:sp>
        <p:nvSpPr>
          <p:cNvPr id="12" name="椭圆 11"/>
          <p:cNvSpPr/>
          <p:nvPr/>
        </p:nvSpPr>
        <p:spPr>
          <a:xfrm>
            <a:off x="5200015" y="3893185"/>
            <a:ext cx="787400" cy="6743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今天天气如何</a:t>
            </a:r>
            <a:endParaRPr lang="zh-CN" altLang="en-US" sz="1200" b="1"/>
          </a:p>
        </p:txBody>
      </p:sp>
      <p:cxnSp>
        <p:nvCxnSpPr>
          <p:cNvPr id="14" name="直接连接符 13"/>
          <p:cNvCxnSpPr>
            <a:stCxn id="10" idx="0"/>
          </p:cNvCxnSpPr>
          <p:nvPr/>
        </p:nvCxnSpPr>
        <p:spPr>
          <a:xfrm flipV="1">
            <a:off x="7454900" y="2448560"/>
            <a:ext cx="569595" cy="2584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 flipV="1">
            <a:off x="2834640" y="3011805"/>
            <a:ext cx="476250" cy="2324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3867785" y="1808480"/>
            <a:ext cx="1074420" cy="59880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田园白白茫茫乐乐</a:t>
            </a:r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8024495" y="2181225"/>
            <a:ext cx="1019175" cy="44259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>
                <a:solidFill>
                  <a:schemeClr val="tx1"/>
                </a:solidFill>
              </a:rPr>
              <a:t>天黑黑</a:t>
            </a:r>
            <a:endParaRPr lang="zh-CN" altLang="en-US" sz="12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6107430" y="2064385"/>
            <a:ext cx="266065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5775960" y="1614170"/>
            <a:ext cx="1744345" cy="3873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>
              <a:solidFill>
                <a:schemeClr val="tx1"/>
              </a:solidFill>
              <a:uFillTx/>
            </a:endParaRPr>
          </a:p>
          <a:p>
            <a:pPr algn="ctr"/>
            <a:r>
              <a:rPr lang="zh-CN" altLang="en-US"/>
              <a:t>雨中种番薯</a:t>
            </a:r>
            <a:endParaRPr lang="zh-CN" altLang="en-US"/>
          </a:p>
        </p:txBody>
      </p:sp>
      <p:cxnSp>
        <p:nvCxnSpPr>
          <p:cNvPr id="21" name="直接连接符 20"/>
          <p:cNvCxnSpPr/>
          <p:nvPr/>
        </p:nvCxnSpPr>
        <p:spPr>
          <a:xfrm>
            <a:off x="7965440" y="2967355"/>
            <a:ext cx="673735" cy="3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7965440" y="3166110"/>
            <a:ext cx="905510" cy="277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7719060" y="3443605"/>
            <a:ext cx="454025" cy="520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>
            <a:stCxn id="12" idx="6"/>
          </p:cNvCxnSpPr>
          <p:nvPr/>
        </p:nvCxnSpPr>
        <p:spPr>
          <a:xfrm>
            <a:off x="5987415" y="4230370"/>
            <a:ext cx="654685" cy="275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5342255" y="5393055"/>
            <a:ext cx="138430" cy="3790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>
            <a:stCxn id="12" idx="2"/>
            <a:endCxn id="37" idx="7"/>
          </p:cNvCxnSpPr>
          <p:nvPr/>
        </p:nvCxnSpPr>
        <p:spPr>
          <a:xfrm flipH="1" flipV="1">
            <a:off x="4442460" y="4200525"/>
            <a:ext cx="757555" cy="298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椭圆 30"/>
          <p:cNvSpPr/>
          <p:nvPr/>
        </p:nvSpPr>
        <p:spPr>
          <a:xfrm>
            <a:off x="8289290" y="3156585"/>
            <a:ext cx="1285240" cy="4216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我的小雨伞</a:t>
            </a:r>
            <a:endParaRPr lang="zh-CN" altLang="en-US" sz="1200"/>
          </a:p>
        </p:txBody>
      </p:sp>
      <p:sp>
        <p:nvSpPr>
          <p:cNvPr id="32" name="椭圆 31"/>
          <p:cNvSpPr/>
          <p:nvPr/>
        </p:nvSpPr>
        <p:spPr>
          <a:xfrm>
            <a:off x="8639175" y="2707005"/>
            <a:ext cx="1395730" cy="3867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倾盆大雨</a:t>
            </a:r>
            <a:endParaRPr lang="zh-CN" altLang="en-US" sz="1200"/>
          </a:p>
        </p:txBody>
      </p:sp>
      <p:sp>
        <p:nvSpPr>
          <p:cNvPr id="33" name="椭圆 32"/>
          <p:cNvSpPr/>
          <p:nvPr/>
        </p:nvSpPr>
        <p:spPr>
          <a:xfrm>
            <a:off x="7609205" y="3809365"/>
            <a:ext cx="1284605" cy="4425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/>
              <a:t>暴</a:t>
            </a:r>
            <a:r>
              <a:rPr lang="zh-CN" altLang="en-US" sz="1200" dirty="0" smtClean="0"/>
              <a:t>雨</a:t>
            </a:r>
            <a:r>
              <a:rPr lang="zh-CN" altLang="en-US" sz="1200" dirty="0"/>
              <a:t>哗啦啦</a:t>
            </a:r>
            <a:endParaRPr lang="zh-CN" altLang="en-US" sz="1200" dirty="0"/>
          </a:p>
        </p:txBody>
      </p:sp>
      <p:sp>
        <p:nvSpPr>
          <p:cNvPr id="35" name="椭圆 34"/>
          <p:cNvSpPr/>
          <p:nvPr/>
        </p:nvSpPr>
        <p:spPr>
          <a:xfrm>
            <a:off x="6384925" y="4280535"/>
            <a:ext cx="1334135" cy="6521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 smtClean="0"/>
              <a:t>心</a:t>
            </a:r>
            <a:r>
              <a:rPr lang="zh-CN" altLang="en-US" sz="1200" dirty="0"/>
              <a:t>情气象图</a:t>
            </a:r>
            <a:endParaRPr lang="zh-CN" altLang="en-US" sz="1200" dirty="0"/>
          </a:p>
        </p:txBody>
      </p:sp>
      <p:sp>
        <p:nvSpPr>
          <p:cNvPr id="36" name="椭圆 35"/>
          <p:cNvSpPr/>
          <p:nvPr/>
        </p:nvSpPr>
        <p:spPr>
          <a:xfrm>
            <a:off x="4756785" y="4932680"/>
            <a:ext cx="1217930" cy="5422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有趣的云</a:t>
            </a:r>
            <a:endParaRPr lang="zh-CN" altLang="en-US" sz="1200"/>
          </a:p>
        </p:txBody>
      </p:sp>
      <p:sp>
        <p:nvSpPr>
          <p:cNvPr id="37" name="椭圆 36"/>
          <p:cNvSpPr/>
          <p:nvPr/>
        </p:nvSpPr>
        <p:spPr>
          <a:xfrm>
            <a:off x="3383915" y="4130675"/>
            <a:ext cx="1240155" cy="4749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白云变戏法</a:t>
            </a:r>
            <a:endParaRPr lang="zh-CN" altLang="en-US" sz="1200"/>
          </a:p>
        </p:txBody>
      </p:sp>
      <p:sp>
        <p:nvSpPr>
          <p:cNvPr id="40" name="椭圆 39"/>
          <p:cNvSpPr/>
          <p:nvPr/>
        </p:nvSpPr>
        <p:spPr>
          <a:xfrm>
            <a:off x="1400175" y="2383790"/>
            <a:ext cx="1409700" cy="7296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我是气象主播</a:t>
            </a:r>
            <a:endParaRPr lang="zh-CN" altLang="en-US" sz="1200"/>
          </a:p>
        </p:txBody>
      </p:sp>
      <p:cxnSp>
        <p:nvCxnSpPr>
          <p:cNvPr id="42" name="直接连接符 41"/>
          <p:cNvCxnSpPr>
            <a:stCxn id="17" idx="0"/>
          </p:cNvCxnSpPr>
          <p:nvPr/>
        </p:nvCxnSpPr>
        <p:spPr>
          <a:xfrm flipH="1" flipV="1">
            <a:off x="4299585" y="1499235"/>
            <a:ext cx="105410" cy="309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接连接符 1"/>
          <p:cNvCxnSpPr/>
          <p:nvPr/>
        </p:nvCxnSpPr>
        <p:spPr>
          <a:xfrm flipV="1">
            <a:off x="7113905" y="1178560"/>
            <a:ext cx="224155" cy="435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/>
        </p:nvSpPr>
        <p:spPr>
          <a:xfrm>
            <a:off x="6296660" y="685165"/>
            <a:ext cx="1685077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2-1-1-3-3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6504305" y="1050925"/>
            <a:ext cx="1685077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5-2-2-1-1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49" name="直接连接符 48"/>
          <p:cNvCxnSpPr/>
          <p:nvPr/>
        </p:nvCxnSpPr>
        <p:spPr>
          <a:xfrm flipV="1">
            <a:off x="8289290" y="1873250"/>
            <a:ext cx="458470" cy="307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>
            <a:stCxn id="31" idx="5"/>
          </p:cNvCxnSpPr>
          <p:nvPr/>
        </p:nvCxnSpPr>
        <p:spPr>
          <a:xfrm>
            <a:off x="9386570" y="3516630"/>
            <a:ext cx="479425" cy="100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flipV="1">
            <a:off x="9352915" y="2508250"/>
            <a:ext cx="498475" cy="139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 flipV="1">
            <a:off x="8305165" y="4230370"/>
            <a:ext cx="738505" cy="43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 flipH="1" flipV="1">
            <a:off x="1550035" y="1857375"/>
            <a:ext cx="474345" cy="50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/>
        </p:nvCxnSpPr>
        <p:spPr>
          <a:xfrm flipH="1">
            <a:off x="3141980" y="4183380"/>
            <a:ext cx="356235" cy="368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 flipH="1">
            <a:off x="5392420" y="4541520"/>
            <a:ext cx="310515" cy="433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 59"/>
          <p:cNvCxnSpPr>
            <a:stCxn id="35" idx="5"/>
          </p:cNvCxnSpPr>
          <p:nvPr/>
        </p:nvCxnSpPr>
        <p:spPr>
          <a:xfrm>
            <a:off x="7523480" y="4837430"/>
            <a:ext cx="418465" cy="212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>
            <a:off x="8024495" y="116840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4-1-3-3-3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2-2-2-4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9373870" y="180848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4-1-3-5-5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2-2-2-1-1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9574530" y="3093720"/>
            <a:ext cx="1685077" cy="64633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1-2-3-4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5-2-1-2-2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5775960" y="3246120"/>
            <a:ext cx="6400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｛｝</a:t>
            </a:r>
            <a:endParaRPr lang="zh-CN" altLang="en-US"/>
          </a:p>
        </p:txBody>
      </p:sp>
      <p:sp>
        <p:nvSpPr>
          <p:cNvPr id="66" name="文本框 65"/>
          <p:cNvSpPr txBox="1"/>
          <p:nvPr/>
        </p:nvSpPr>
        <p:spPr>
          <a:xfrm>
            <a:off x="8894445" y="3809365"/>
            <a:ext cx="1659890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3-2-2-5-5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1-3-3-4-4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7684135" y="475297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2-2-3-1-1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5-2-1-1-1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5480685" y="547497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4-1-3-3-3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5-1-1-1-1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1686778" y="4089732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4-1-3-3-3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2-2-1-2-2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5" name="文本框 74"/>
          <p:cNvSpPr txBox="1"/>
          <p:nvPr/>
        </p:nvSpPr>
        <p:spPr>
          <a:xfrm>
            <a:off x="1270635" y="116840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4-1-3-3-3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2-1-2-4-4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6" name="文本框 75"/>
          <p:cNvSpPr txBox="1"/>
          <p:nvPr/>
        </p:nvSpPr>
        <p:spPr>
          <a:xfrm>
            <a:off x="2809875" y="105092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1-3-3-4-4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 dirty="0" smtClean="0">
                <a:latin typeface="宋体" panose="02010600030101010101" pitchFamily="2" charset="-122"/>
                <a:ea typeface="宋体" panose="02010600030101010101" pitchFamily="2" charset="-122"/>
              </a:rPr>
              <a:t>4-1-3-3-3</a:t>
            </a:r>
            <a:r>
              <a:rPr lang="zh-CN" altLang="en-US" dirty="0" smtClean="0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6193155" y="13315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H="1" flipV="1">
            <a:off x="4900295" y="2306955"/>
            <a:ext cx="211455" cy="290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文本框 67"/>
          <p:cNvSpPr txBox="1"/>
          <p:nvPr/>
        </p:nvSpPr>
        <p:spPr>
          <a:xfrm>
            <a:off x="4058285" y="1898650"/>
            <a:ext cx="84201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/>
              <a:t>白茫茫</a:t>
            </a:r>
            <a:endParaRPr lang="zh-CN" altLang="en-US" sz="1400"/>
          </a:p>
        </p:txBody>
      </p:sp>
      <p:sp>
        <p:nvSpPr>
          <p:cNvPr id="78" name="文本框 77"/>
          <p:cNvSpPr txBox="1"/>
          <p:nvPr/>
        </p:nvSpPr>
        <p:spPr>
          <a:xfrm>
            <a:off x="6107430" y="1593850"/>
            <a:ext cx="9652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/>
              <a:t>雨中旋律</a:t>
            </a:r>
            <a:endParaRPr lang="zh-CN" altLang="en-US" sz="1400"/>
          </a:p>
        </p:txBody>
      </p:sp>
      <p:sp>
        <p:nvSpPr>
          <p:cNvPr id="79" name="文本框 78"/>
          <p:cNvSpPr txBox="1"/>
          <p:nvPr/>
        </p:nvSpPr>
        <p:spPr>
          <a:xfrm>
            <a:off x="8836660" y="5621020"/>
            <a:ext cx="2388870" cy="948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/>
          </a:p>
          <a:p>
            <a:r>
              <a:rPr lang="en-US" altLang="zh-CN" sz="2800"/>
              <a:t>   2016.10</a:t>
            </a:r>
            <a:endParaRPr lang="en-US" altLang="zh-CN" sz="2800"/>
          </a:p>
        </p:txBody>
      </p:sp>
      <p:sp>
        <p:nvSpPr>
          <p:cNvPr id="59" name="TextBox 58"/>
          <p:cNvSpPr txBox="1"/>
          <p:nvPr/>
        </p:nvSpPr>
        <p:spPr>
          <a:xfrm>
            <a:off x="5813946" y="3671248"/>
            <a:ext cx="1760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1-1-3-1-1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en-US" altLang="zh-CN" dirty="0" smtClean="0"/>
              <a:t>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4-1-3-4-4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单圆角矩形 3"/>
          <p:cNvSpPr/>
          <p:nvPr/>
        </p:nvSpPr>
        <p:spPr>
          <a:xfrm>
            <a:off x="4624070" y="3256915"/>
            <a:ext cx="2085340" cy="501015"/>
          </a:xfrm>
          <a:prstGeom prst="round1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800" b="1">
                <a:latin typeface="+mj-ea"/>
                <a:ea typeface="+mj-ea"/>
              </a:rPr>
              <a:t>小小播报员</a:t>
            </a:r>
            <a:endParaRPr lang="zh-CN" altLang="en-US" sz="2800" b="1">
              <a:latin typeface="+mj-ea"/>
              <a:ea typeface="+mj-ea"/>
            </a:endParaRPr>
          </a:p>
        </p:txBody>
      </p:sp>
      <p:cxnSp>
        <p:nvCxnSpPr>
          <p:cNvPr id="5" name="直接连接符 4"/>
          <p:cNvCxnSpPr>
            <a:stCxn id="4" idx="0"/>
          </p:cNvCxnSpPr>
          <p:nvPr/>
        </p:nvCxnSpPr>
        <p:spPr>
          <a:xfrm flipH="1" flipV="1">
            <a:off x="5658485" y="2967355"/>
            <a:ext cx="8255" cy="289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>
            <a:stCxn id="4" idx="3"/>
          </p:cNvCxnSpPr>
          <p:nvPr/>
        </p:nvCxnSpPr>
        <p:spPr>
          <a:xfrm flipV="1">
            <a:off x="6709410" y="3277235"/>
            <a:ext cx="234315" cy="2305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4185920" y="3354705"/>
            <a:ext cx="438150" cy="1530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>
            <a:stCxn id="4" idx="2"/>
          </p:cNvCxnSpPr>
          <p:nvPr/>
        </p:nvCxnSpPr>
        <p:spPr>
          <a:xfrm>
            <a:off x="5666740" y="3757930"/>
            <a:ext cx="36195" cy="250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/>
          <p:cNvSpPr/>
          <p:nvPr/>
        </p:nvSpPr>
        <p:spPr>
          <a:xfrm>
            <a:off x="5062855" y="2001520"/>
            <a:ext cx="1044575" cy="9569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小雨滴旅行记</a:t>
            </a:r>
            <a:endParaRPr lang="zh-CN" altLang="en-US" sz="1200" b="1"/>
          </a:p>
        </p:txBody>
      </p:sp>
      <p:sp>
        <p:nvSpPr>
          <p:cNvPr id="10" name="椭圆 9"/>
          <p:cNvSpPr/>
          <p:nvPr/>
        </p:nvSpPr>
        <p:spPr>
          <a:xfrm>
            <a:off x="6943725" y="2707005"/>
            <a:ext cx="1021715" cy="9074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下雨了</a:t>
            </a:r>
            <a:endParaRPr lang="zh-CN" altLang="en-US" sz="1200" b="1"/>
          </a:p>
        </p:txBody>
      </p:sp>
      <p:sp>
        <p:nvSpPr>
          <p:cNvPr id="11" name="椭圆 10"/>
          <p:cNvSpPr/>
          <p:nvPr/>
        </p:nvSpPr>
        <p:spPr>
          <a:xfrm>
            <a:off x="3310890" y="2741930"/>
            <a:ext cx="878205" cy="8375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天气预报</a:t>
            </a:r>
            <a:endParaRPr lang="zh-CN" altLang="en-US" sz="1200" b="1"/>
          </a:p>
        </p:txBody>
      </p:sp>
      <p:sp>
        <p:nvSpPr>
          <p:cNvPr id="12" name="椭圆 11"/>
          <p:cNvSpPr/>
          <p:nvPr/>
        </p:nvSpPr>
        <p:spPr>
          <a:xfrm>
            <a:off x="5200015" y="3893185"/>
            <a:ext cx="787400" cy="6743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今天天气如何</a:t>
            </a:r>
            <a:endParaRPr lang="zh-CN" altLang="en-US" sz="1200" b="1"/>
          </a:p>
        </p:txBody>
      </p:sp>
      <p:cxnSp>
        <p:nvCxnSpPr>
          <p:cNvPr id="14" name="直接连接符 13"/>
          <p:cNvCxnSpPr>
            <a:stCxn id="10" idx="0"/>
          </p:cNvCxnSpPr>
          <p:nvPr/>
        </p:nvCxnSpPr>
        <p:spPr>
          <a:xfrm flipV="1">
            <a:off x="7454900" y="2448560"/>
            <a:ext cx="569595" cy="2584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 flipV="1">
            <a:off x="2834640" y="3011805"/>
            <a:ext cx="476250" cy="2324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3867785" y="1808480"/>
            <a:ext cx="1074420" cy="59880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田园白白茫茫乐乐</a:t>
            </a:r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8024495" y="2181225"/>
            <a:ext cx="1019175" cy="44259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>
                <a:solidFill>
                  <a:schemeClr val="tx1"/>
                </a:solidFill>
              </a:rPr>
              <a:t>天黑黑</a:t>
            </a:r>
            <a:endParaRPr lang="zh-CN" altLang="en-US" sz="12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6107430" y="2064385"/>
            <a:ext cx="266065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5775960" y="1614170"/>
            <a:ext cx="1744345" cy="3873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>
              <a:solidFill>
                <a:schemeClr val="tx1"/>
              </a:solidFill>
              <a:uFillTx/>
            </a:endParaRPr>
          </a:p>
          <a:p>
            <a:pPr algn="ctr"/>
            <a:r>
              <a:rPr lang="zh-CN" altLang="en-US"/>
              <a:t>雨中种番薯</a:t>
            </a:r>
            <a:endParaRPr lang="zh-CN" altLang="en-US"/>
          </a:p>
        </p:txBody>
      </p:sp>
      <p:cxnSp>
        <p:nvCxnSpPr>
          <p:cNvPr id="21" name="直接连接符 20"/>
          <p:cNvCxnSpPr/>
          <p:nvPr/>
        </p:nvCxnSpPr>
        <p:spPr>
          <a:xfrm>
            <a:off x="7965440" y="2967355"/>
            <a:ext cx="673735" cy="3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7965440" y="3166110"/>
            <a:ext cx="905510" cy="277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7719060" y="3443605"/>
            <a:ext cx="454025" cy="520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>
            <a:stCxn id="12" idx="6"/>
          </p:cNvCxnSpPr>
          <p:nvPr/>
        </p:nvCxnSpPr>
        <p:spPr>
          <a:xfrm>
            <a:off x="5987415" y="4230370"/>
            <a:ext cx="654685" cy="275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5342255" y="5393055"/>
            <a:ext cx="138430" cy="3790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>
            <a:stCxn id="12" idx="2"/>
            <a:endCxn id="37" idx="7"/>
          </p:cNvCxnSpPr>
          <p:nvPr/>
        </p:nvCxnSpPr>
        <p:spPr>
          <a:xfrm flipH="1" flipV="1">
            <a:off x="4442460" y="4200525"/>
            <a:ext cx="757555" cy="298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椭圆 30"/>
          <p:cNvSpPr/>
          <p:nvPr/>
        </p:nvSpPr>
        <p:spPr>
          <a:xfrm>
            <a:off x="8289290" y="3156585"/>
            <a:ext cx="1285240" cy="4216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我的小雨伞</a:t>
            </a:r>
            <a:endParaRPr lang="zh-CN" altLang="en-US" sz="1200"/>
          </a:p>
        </p:txBody>
      </p:sp>
      <p:sp>
        <p:nvSpPr>
          <p:cNvPr id="32" name="椭圆 31"/>
          <p:cNvSpPr/>
          <p:nvPr/>
        </p:nvSpPr>
        <p:spPr>
          <a:xfrm>
            <a:off x="8639175" y="2707005"/>
            <a:ext cx="1395730" cy="3867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倾盆大雨</a:t>
            </a:r>
            <a:endParaRPr lang="zh-CN" altLang="en-US" sz="1200"/>
          </a:p>
        </p:txBody>
      </p:sp>
      <p:sp>
        <p:nvSpPr>
          <p:cNvPr id="33" name="椭圆 32"/>
          <p:cNvSpPr/>
          <p:nvPr/>
        </p:nvSpPr>
        <p:spPr>
          <a:xfrm>
            <a:off x="7609205" y="3809365"/>
            <a:ext cx="1284605" cy="4425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爆雨哗啦啦</a:t>
            </a:r>
            <a:endParaRPr lang="zh-CN" altLang="en-US" sz="1200"/>
          </a:p>
        </p:txBody>
      </p:sp>
      <p:sp>
        <p:nvSpPr>
          <p:cNvPr id="35" name="椭圆 34"/>
          <p:cNvSpPr/>
          <p:nvPr/>
        </p:nvSpPr>
        <p:spPr>
          <a:xfrm>
            <a:off x="6384925" y="4280535"/>
            <a:ext cx="1334135" cy="6521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番薯大变身心情气象图</a:t>
            </a:r>
            <a:endParaRPr lang="zh-CN" altLang="en-US" sz="1200"/>
          </a:p>
        </p:txBody>
      </p:sp>
      <p:sp>
        <p:nvSpPr>
          <p:cNvPr id="36" name="椭圆 35"/>
          <p:cNvSpPr/>
          <p:nvPr/>
        </p:nvSpPr>
        <p:spPr>
          <a:xfrm>
            <a:off x="4756785" y="4932680"/>
            <a:ext cx="1217930" cy="5422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有趣的云</a:t>
            </a:r>
            <a:endParaRPr lang="zh-CN" altLang="en-US" sz="1200"/>
          </a:p>
        </p:txBody>
      </p:sp>
      <p:sp>
        <p:nvSpPr>
          <p:cNvPr id="37" name="椭圆 36"/>
          <p:cNvSpPr/>
          <p:nvPr/>
        </p:nvSpPr>
        <p:spPr>
          <a:xfrm>
            <a:off x="3383915" y="4130675"/>
            <a:ext cx="1240155" cy="4749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白云变戏法</a:t>
            </a:r>
            <a:endParaRPr lang="zh-CN" altLang="en-US" sz="1200"/>
          </a:p>
        </p:txBody>
      </p:sp>
      <p:sp>
        <p:nvSpPr>
          <p:cNvPr id="40" name="椭圆 39"/>
          <p:cNvSpPr/>
          <p:nvPr/>
        </p:nvSpPr>
        <p:spPr>
          <a:xfrm>
            <a:off x="1400175" y="2383790"/>
            <a:ext cx="1409700" cy="7296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我是气象主播</a:t>
            </a:r>
            <a:endParaRPr lang="zh-CN" altLang="en-US" sz="1200"/>
          </a:p>
        </p:txBody>
      </p:sp>
      <p:cxnSp>
        <p:nvCxnSpPr>
          <p:cNvPr id="42" name="直接连接符 41"/>
          <p:cNvCxnSpPr>
            <a:stCxn id="17" idx="0"/>
          </p:cNvCxnSpPr>
          <p:nvPr/>
        </p:nvCxnSpPr>
        <p:spPr>
          <a:xfrm flipH="1" flipV="1">
            <a:off x="4299585" y="1499235"/>
            <a:ext cx="105410" cy="309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接连接符 1"/>
          <p:cNvCxnSpPr/>
          <p:nvPr/>
        </p:nvCxnSpPr>
        <p:spPr>
          <a:xfrm flipV="1">
            <a:off x="7113905" y="1178560"/>
            <a:ext cx="224155" cy="435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/>
        </p:nvSpPr>
        <p:spPr>
          <a:xfrm>
            <a:off x="6296660" y="685165"/>
            <a:ext cx="16687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1-2-1-1-3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6504305" y="1050925"/>
            <a:ext cx="16687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49" name="直接连接符 48"/>
          <p:cNvCxnSpPr/>
          <p:nvPr/>
        </p:nvCxnSpPr>
        <p:spPr>
          <a:xfrm flipV="1">
            <a:off x="8289290" y="1873250"/>
            <a:ext cx="458470" cy="307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>
            <a:stCxn id="31" idx="5"/>
          </p:cNvCxnSpPr>
          <p:nvPr/>
        </p:nvCxnSpPr>
        <p:spPr>
          <a:xfrm>
            <a:off x="9386570" y="3516630"/>
            <a:ext cx="479425" cy="100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flipV="1">
            <a:off x="9352915" y="2508250"/>
            <a:ext cx="498475" cy="139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 flipV="1">
            <a:off x="8305165" y="4230370"/>
            <a:ext cx="738505" cy="43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 flipH="1" flipV="1">
            <a:off x="1550035" y="1857375"/>
            <a:ext cx="474345" cy="50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/>
        </p:nvCxnSpPr>
        <p:spPr>
          <a:xfrm flipH="1">
            <a:off x="3141980" y="4183380"/>
            <a:ext cx="356235" cy="368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 flipH="1">
            <a:off x="5392420" y="4541520"/>
            <a:ext cx="310515" cy="433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 59"/>
          <p:cNvCxnSpPr>
            <a:stCxn id="35" idx="5"/>
          </p:cNvCxnSpPr>
          <p:nvPr/>
        </p:nvCxnSpPr>
        <p:spPr>
          <a:xfrm>
            <a:off x="7523480" y="4837430"/>
            <a:ext cx="418465" cy="212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>
            <a:off x="8024495" y="116840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1-1-1-2-3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9373870" y="180848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3-2-3-3-3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2-2-2-3-3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9574530" y="309372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1-2-3-1-3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5-1-2-2-3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5775960" y="3246120"/>
            <a:ext cx="6400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｛｝</a:t>
            </a:r>
            <a:endParaRPr lang="zh-CN" altLang="en-US"/>
          </a:p>
        </p:txBody>
      </p:sp>
      <p:sp>
        <p:nvSpPr>
          <p:cNvPr id="66" name="文本框 65"/>
          <p:cNvSpPr txBox="1"/>
          <p:nvPr/>
        </p:nvSpPr>
        <p:spPr>
          <a:xfrm>
            <a:off x="8894445" y="3809365"/>
            <a:ext cx="1659890" cy="9144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1-1-3-3-3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3-2-3-3-3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7684135" y="475297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5-2-1-2-3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5480685" y="547497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1-2-2-4-3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1400175" y="413067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4-1-3-4-3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5-2-1-2-3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5" name="文本框 74"/>
          <p:cNvSpPr txBox="1"/>
          <p:nvPr/>
        </p:nvSpPr>
        <p:spPr>
          <a:xfrm>
            <a:off x="1270635" y="116840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2-2-2-4-3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1-3-1-3-3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6" name="文本框 75"/>
          <p:cNvSpPr txBox="1"/>
          <p:nvPr/>
        </p:nvSpPr>
        <p:spPr>
          <a:xfrm>
            <a:off x="2809875" y="105092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1-3-1-3-3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3-2-2-2-3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6193155" y="13315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H="1" flipV="1">
            <a:off x="4900295" y="2306955"/>
            <a:ext cx="211455" cy="290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文本框 67"/>
          <p:cNvSpPr txBox="1"/>
          <p:nvPr/>
        </p:nvSpPr>
        <p:spPr>
          <a:xfrm>
            <a:off x="4058285" y="1898650"/>
            <a:ext cx="84201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/>
              <a:t>白茫茫</a:t>
            </a:r>
            <a:endParaRPr lang="zh-CN" altLang="en-US" sz="1400"/>
          </a:p>
        </p:txBody>
      </p:sp>
      <p:sp>
        <p:nvSpPr>
          <p:cNvPr id="78" name="文本框 77"/>
          <p:cNvSpPr txBox="1"/>
          <p:nvPr/>
        </p:nvSpPr>
        <p:spPr>
          <a:xfrm>
            <a:off x="6107430" y="1593850"/>
            <a:ext cx="9652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/>
              <a:t>雨中旋律</a:t>
            </a:r>
            <a:endParaRPr lang="zh-CN" altLang="en-US" sz="1400"/>
          </a:p>
        </p:txBody>
      </p:sp>
      <p:sp>
        <p:nvSpPr>
          <p:cNvPr id="79" name="文本框 78"/>
          <p:cNvSpPr txBox="1"/>
          <p:nvPr/>
        </p:nvSpPr>
        <p:spPr>
          <a:xfrm>
            <a:off x="8836660" y="5621020"/>
            <a:ext cx="2388870" cy="94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/>
              <a:t>莫扎特班</a:t>
            </a:r>
            <a:endParaRPr lang="zh-CN" altLang="en-US" sz="2800"/>
          </a:p>
          <a:p>
            <a:r>
              <a:rPr lang="en-US" altLang="zh-CN" sz="2800"/>
              <a:t>   2016.10</a:t>
            </a:r>
            <a:endParaRPr lang="en-US" altLang="zh-CN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单圆角矩形 3"/>
          <p:cNvSpPr/>
          <p:nvPr/>
        </p:nvSpPr>
        <p:spPr>
          <a:xfrm>
            <a:off x="4624070" y="3256915"/>
            <a:ext cx="2085340" cy="501015"/>
          </a:xfrm>
          <a:prstGeom prst="round1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800" b="1">
                <a:latin typeface="+mj-ea"/>
                <a:ea typeface="+mj-ea"/>
              </a:rPr>
              <a:t>小小播报员</a:t>
            </a:r>
            <a:endParaRPr lang="zh-CN" altLang="en-US" sz="2800" b="1">
              <a:latin typeface="+mj-ea"/>
              <a:ea typeface="+mj-ea"/>
            </a:endParaRPr>
          </a:p>
        </p:txBody>
      </p:sp>
      <p:cxnSp>
        <p:nvCxnSpPr>
          <p:cNvPr id="5" name="直接连接符 4"/>
          <p:cNvCxnSpPr>
            <a:stCxn id="4" idx="0"/>
          </p:cNvCxnSpPr>
          <p:nvPr/>
        </p:nvCxnSpPr>
        <p:spPr>
          <a:xfrm flipH="1" flipV="1">
            <a:off x="5658485" y="2967355"/>
            <a:ext cx="8255" cy="2895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>
            <a:stCxn id="4" idx="3"/>
          </p:cNvCxnSpPr>
          <p:nvPr/>
        </p:nvCxnSpPr>
        <p:spPr>
          <a:xfrm flipV="1">
            <a:off x="6709410" y="3277235"/>
            <a:ext cx="234315" cy="2305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4185920" y="3354705"/>
            <a:ext cx="438150" cy="1530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>
            <a:stCxn id="4" idx="2"/>
          </p:cNvCxnSpPr>
          <p:nvPr/>
        </p:nvCxnSpPr>
        <p:spPr>
          <a:xfrm>
            <a:off x="5666740" y="3757930"/>
            <a:ext cx="36195" cy="250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/>
          <p:cNvSpPr/>
          <p:nvPr/>
        </p:nvSpPr>
        <p:spPr>
          <a:xfrm>
            <a:off x="5062855" y="2001520"/>
            <a:ext cx="1044575" cy="9569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小雨滴旅行记</a:t>
            </a:r>
            <a:endParaRPr lang="zh-CN" altLang="en-US" sz="1200" b="1"/>
          </a:p>
        </p:txBody>
      </p:sp>
      <p:sp>
        <p:nvSpPr>
          <p:cNvPr id="10" name="椭圆 9"/>
          <p:cNvSpPr/>
          <p:nvPr/>
        </p:nvSpPr>
        <p:spPr>
          <a:xfrm>
            <a:off x="6943725" y="2707005"/>
            <a:ext cx="1021715" cy="9074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下雨了</a:t>
            </a:r>
            <a:endParaRPr lang="zh-CN" altLang="en-US" sz="1200" b="1"/>
          </a:p>
        </p:txBody>
      </p:sp>
      <p:sp>
        <p:nvSpPr>
          <p:cNvPr id="11" name="椭圆 10"/>
          <p:cNvSpPr/>
          <p:nvPr/>
        </p:nvSpPr>
        <p:spPr>
          <a:xfrm>
            <a:off x="3310890" y="2741930"/>
            <a:ext cx="878205" cy="83756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天气预报</a:t>
            </a:r>
            <a:endParaRPr lang="zh-CN" altLang="en-US" sz="1200" b="1"/>
          </a:p>
        </p:txBody>
      </p:sp>
      <p:sp>
        <p:nvSpPr>
          <p:cNvPr id="12" name="椭圆 11"/>
          <p:cNvSpPr/>
          <p:nvPr/>
        </p:nvSpPr>
        <p:spPr>
          <a:xfrm>
            <a:off x="5200015" y="3893185"/>
            <a:ext cx="787400" cy="6743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b="1"/>
              <a:t>今天天气如何</a:t>
            </a:r>
            <a:endParaRPr lang="zh-CN" altLang="en-US" sz="1200" b="1"/>
          </a:p>
        </p:txBody>
      </p:sp>
      <p:cxnSp>
        <p:nvCxnSpPr>
          <p:cNvPr id="14" name="直接连接符 13"/>
          <p:cNvCxnSpPr>
            <a:stCxn id="10" idx="0"/>
          </p:cNvCxnSpPr>
          <p:nvPr/>
        </p:nvCxnSpPr>
        <p:spPr>
          <a:xfrm flipV="1">
            <a:off x="7454900" y="2448560"/>
            <a:ext cx="569595" cy="2584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H="1" flipV="1">
            <a:off x="2834640" y="3011805"/>
            <a:ext cx="476250" cy="2324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3867785" y="1808480"/>
            <a:ext cx="1074420" cy="59880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田园白白茫茫乐乐</a:t>
            </a:r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8024495" y="2181225"/>
            <a:ext cx="1019175" cy="44259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>
                <a:solidFill>
                  <a:schemeClr val="tx1"/>
                </a:solidFill>
              </a:rPr>
              <a:t>天黑黑</a:t>
            </a:r>
            <a:endParaRPr lang="zh-CN" altLang="en-US" sz="12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6107430" y="2064385"/>
            <a:ext cx="266065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5775960" y="1614170"/>
            <a:ext cx="1744345" cy="3873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200">
              <a:solidFill>
                <a:schemeClr val="tx1"/>
              </a:solidFill>
              <a:uFillTx/>
            </a:endParaRPr>
          </a:p>
          <a:p>
            <a:pPr algn="ctr"/>
            <a:r>
              <a:rPr lang="zh-CN" altLang="en-US"/>
              <a:t>雨中种番薯</a:t>
            </a:r>
            <a:endParaRPr lang="zh-CN" altLang="en-US"/>
          </a:p>
        </p:txBody>
      </p:sp>
      <p:cxnSp>
        <p:nvCxnSpPr>
          <p:cNvPr id="21" name="直接连接符 20"/>
          <p:cNvCxnSpPr/>
          <p:nvPr/>
        </p:nvCxnSpPr>
        <p:spPr>
          <a:xfrm>
            <a:off x="7965440" y="2967355"/>
            <a:ext cx="673735" cy="3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7965440" y="3166110"/>
            <a:ext cx="905510" cy="277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7719060" y="3443605"/>
            <a:ext cx="454025" cy="520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>
            <a:stCxn id="12" idx="6"/>
          </p:cNvCxnSpPr>
          <p:nvPr/>
        </p:nvCxnSpPr>
        <p:spPr>
          <a:xfrm>
            <a:off x="5987415" y="4230370"/>
            <a:ext cx="654685" cy="275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5342255" y="5393055"/>
            <a:ext cx="138430" cy="3790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>
            <a:stCxn id="12" idx="2"/>
            <a:endCxn id="37" idx="7"/>
          </p:cNvCxnSpPr>
          <p:nvPr/>
        </p:nvCxnSpPr>
        <p:spPr>
          <a:xfrm flipH="1" flipV="1">
            <a:off x="4442460" y="4200525"/>
            <a:ext cx="757555" cy="298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椭圆 30"/>
          <p:cNvSpPr/>
          <p:nvPr/>
        </p:nvSpPr>
        <p:spPr>
          <a:xfrm>
            <a:off x="8289290" y="3156585"/>
            <a:ext cx="1285240" cy="4216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我的小雨伞</a:t>
            </a:r>
            <a:endParaRPr lang="zh-CN" altLang="en-US" sz="1200"/>
          </a:p>
        </p:txBody>
      </p:sp>
      <p:sp>
        <p:nvSpPr>
          <p:cNvPr id="32" name="椭圆 31"/>
          <p:cNvSpPr/>
          <p:nvPr/>
        </p:nvSpPr>
        <p:spPr>
          <a:xfrm>
            <a:off x="8639175" y="2707005"/>
            <a:ext cx="1395730" cy="3867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倾盆大雨</a:t>
            </a:r>
            <a:endParaRPr lang="zh-CN" altLang="en-US" sz="1200"/>
          </a:p>
        </p:txBody>
      </p:sp>
      <p:sp>
        <p:nvSpPr>
          <p:cNvPr id="33" name="椭圆 32"/>
          <p:cNvSpPr/>
          <p:nvPr/>
        </p:nvSpPr>
        <p:spPr>
          <a:xfrm>
            <a:off x="7609205" y="3809365"/>
            <a:ext cx="1284605" cy="44259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爆雨哗啦啦</a:t>
            </a:r>
            <a:endParaRPr lang="zh-CN" altLang="en-US" sz="1200"/>
          </a:p>
        </p:txBody>
      </p:sp>
      <p:sp>
        <p:nvSpPr>
          <p:cNvPr id="35" name="椭圆 34"/>
          <p:cNvSpPr/>
          <p:nvPr/>
        </p:nvSpPr>
        <p:spPr>
          <a:xfrm>
            <a:off x="6384925" y="4280535"/>
            <a:ext cx="1334135" cy="65214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番薯大变身心情气象图</a:t>
            </a:r>
            <a:endParaRPr lang="zh-CN" altLang="en-US" sz="1200"/>
          </a:p>
        </p:txBody>
      </p:sp>
      <p:sp>
        <p:nvSpPr>
          <p:cNvPr id="36" name="椭圆 35"/>
          <p:cNvSpPr/>
          <p:nvPr/>
        </p:nvSpPr>
        <p:spPr>
          <a:xfrm>
            <a:off x="4756785" y="4932680"/>
            <a:ext cx="1217930" cy="5422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有趣的云</a:t>
            </a:r>
            <a:endParaRPr lang="zh-CN" altLang="en-US" sz="1200"/>
          </a:p>
        </p:txBody>
      </p:sp>
      <p:sp>
        <p:nvSpPr>
          <p:cNvPr id="37" name="椭圆 36"/>
          <p:cNvSpPr/>
          <p:nvPr/>
        </p:nvSpPr>
        <p:spPr>
          <a:xfrm>
            <a:off x="3383915" y="4130675"/>
            <a:ext cx="1240155" cy="4749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白云变戏法</a:t>
            </a:r>
            <a:endParaRPr lang="zh-CN" altLang="en-US" sz="1200"/>
          </a:p>
        </p:txBody>
      </p:sp>
      <p:sp>
        <p:nvSpPr>
          <p:cNvPr id="40" name="椭圆 39"/>
          <p:cNvSpPr/>
          <p:nvPr/>
        </p:nvSpPr>
        <p:spPr>
          <a:xfrm>
            <a:off x="1400175" y="2383790"/>
            <a:ext cx="1409700" cy="72961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/>
              <a:t>我是气象主播</a:t>
            </a:r>
            <a:endParaRPr lang="zh-CN" altLang="en-US" sz="1200"/>
          </a:p>
        </p:txBody>
      </p:sp>
      <p:cxnSp>
        <p:nvCxnSpPr>
          <p:cNvPr id="42" name="直接连接符 41"/>
          <p:cNvCxnSpPr>
            <a:stCxn id="17" idx="0"/>
          </p:cNvCxnSpPr>
          <p:nvPr/>
        </p:nvCxnSpPr>
        <p:spPr>
          <a:xfrm flipH="1" flipV="1">
            <a:off x="4299585" y="1499235"/>
            <a:ext cx="105410" cy="309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接连接符 1"/>
          <p:cNvCxnSpPr/>
          <p:nvPr/>
        </p:nvCxnSpPr>
        <p:spPr>
          <a:xfrm flipV="1">
            <a:off x="7113905" y="1178560"/>
            <a:ext cx="224155" cy="435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/>
        </p:nvSpPr>
        <p:spPr>
          <a:xfrm>
            <a:off x="6296660" y="685165"/>
            <a:ext cx="16687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1-2-1-1-3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6504305" y="1050925"/>
            <a:ext cx="16687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49" name="直接连接符 48"/>
          <p:cNvCxnSpPr/>
          <p:nvPr/>
        </p:nvCxnSpPr>
        <p:spPr>
          <a:xfrm flipV="1">
            <a:off x="8289290" y="1873250"/>
            <a:ext cx="458470" cy="307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>
            <a:stCxn id="31" idx="5"/>
          </p:cNvCxnSpPr>
          <p:nvPr/>
        </p:nvCxnSpPr>
        <p:spPr>
          <a:xfrm>
            <a:off x="9386570" y="3516630"/>
            <a:ext cx="479425" cy="100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flipV="1">
            <a:off x="9352915" y="2508250"/>
            <a:ext cx="498475" cy="139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 flipV="1">
            <a:off x="8305165" y="4230370"/>
            <a:ext cx="738505" cy="431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 flipH="1" flipV="1">
            <a:off x="1550035" y="1857375"/>
            <a:ext cx="474345" cy="501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/>
        </p:nvCxnSpPr>
        <p:spPr>
          <a:xfrm flipH="1">
            <a:off x="3141980" y="4183380"/>
            <a:ext cx="356235" cy="368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 flipH="1">
            <a:off x="5392420" y="4541520"/>
            <a:ext cx="310515" cy="433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 59"/>
          <p:cNvCxnSpPr>
            <a:stCxn id="35" idx="5"/>
          </p:cNvCxnSpPr>
          <p:nvPr/>
        </p:nvCxnSpPr>
        <p:spPr>
          <a:xfrm>
            <a:off x="7523480" y="4837430"/>
            <a:ext cx="418465" cy="212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/>
          <p:cNvSpPr txBox="1"/>
          <p:nvPr/>
        </p:nvSpPr>
        <p:spPr>
          <a:xfrm>
            <a:off x="8024495" y="116840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1-1-1-2-3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9373870" y="180848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3-2-3-3-3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2-2-2-3-3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9574530" y="309372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1-2-3-1-3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5-1-2-2-3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5775960" y="3246120"/>
            <a:ext cx="640080" cy="3657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｛｝</a:t>
            </a:r>
            <a:endParaRPr lang="zh-CN" altLang="en-US"/>
          </a:p>
        </p:txBody>
      </p:sp>
      <p:sp>
        <p:nvSpPr>
          <p:cNvPr id="66" name="文本框 65"/>
          <p:cNvSpPr txBox="1"/>
          <p:nvPr/>
        </p:nvSpPr>
        <p:spPr>
          <a:xfrm>
            <a:off x="8894445" y="3809365"/>
            <a:ext cx="1659890" cy="9144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1-1-3-3-3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3-2-3-3-3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7684135" y="475297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4-1-1-1-3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5-2-1-2-3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5480685" y="547497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1-2-2-4-3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3-1-3-1-3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2" name="文本框 71"/>
          <p:cNvSpPr txBox="1"/>
          <p:nvPr/>
        </p:nvSpPr>
        <p:spPr>
          <a:xfrm>
            <a:off x="1400175" y="413067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4-1-3-4-3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5-2-1-2-3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5" name="文本框 74"/>
          <p:cNvSpPr txBox="1"/>
          <p:nvPr/>
        </p:nvSpPr>
        <p:spPr>
          <a:xfrm>
            <a:off x="1270635" y="1168400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2-2-2-4-3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1-3-1-3-3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6" name="文本框 75"/>
          <p:cNvSpPr txBox="1"/>
          <p:nvPr/>
        </p:nvSpPr>
        <p:spPr>
          <a:xfrm>
            <a:off x="2809875" y="1050925"/>
            <a:ext cx="1668780" cy="6400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1-3-1-3-3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｛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</a:rPr>
              <a:t>3-2-2-2-3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｝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6193155" y="13315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H="1" flipV="1">
            <a:off x="4900295" y="2306955"/>
            <a:ext cx="211455" cy="290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文本框 67"/>
          <p:cNvSpPr txBox="1"/>
          <p:nvPr/>
        </p:nvSpPr>
        <p:spPr>
          <a:xfrm>
            <a:off x="4058285" y="1898650"/>
            <a:ext cx="84201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/>
              <a:t>白茫茫</a:t>
            </a:r>
            <a:endParaRPr lang="zh-CN" altLang="en-US" sz="1400"/>
          </a:p>
        </p:txBody>
      </p:sp>
      <p:sp>
        <p:nvSpPr>
          <p:cNvPr id="78" name="文本框 77"/>
          <p:cNvSpPr txBox="1"/>
          <p:nvPr/>
        </p:nvSpPr>
        <p:spPr>
          <a:xfrm>
            <a:off x="6107430" y="1593850"/>
            <a:ext cx="9652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/>
              <a:t>雨中旋律</a:t>
            </a:r>
            <a:endParaRPr lang="zh-CN" altLang="en-US" sz="1400"/>
          </a:p>
        </p:txBody>
      </p:sp>
      <p:sp>
        <p:nvSpPr>
          <p:cNvPr id="79" name="文本框 78"/>
          <p:cNvSpPr txBox="1"/>
          <p:nvPr/>
        </p:nvSpPr>
        <p:spPr>
          <a:xfrm>
            <a:off x="8836660" y="5621020"/>
            <a:ext cx="2388870" cy="94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/>
              <a:t>爱因斯坦班</a:t>
            </a:r>
            <a:endParaRPr lang="zh-CN" altLang="en-US" sz="2800"/>
          </a:p>
          <a:p>
            <a:r>
              <a:rPr lang="en-US" altLang="zh-CN" sz="2800"/>
              <a:t>   2016.10</a:t>
            </a:r>
            <a:endParaRPr lang="en-US" altLang="zh-CN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1003</Words>
  <Application>WPS 演示</Application>
  <PresentationFormat>自定义</PresentationFormat>
  <Paragraphs>215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微软雅黑</vt:lpstr>
      <vt:lpstr>Calibri Light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11</cp:revision>
  <dcterms:created xsi:type="dcterms:W3CDTF">2016-08-16T08:42:00Z</dcterms:created>
  <dcterms:modified xsi:type="dcterms:W3CDTF">2016-10-24T14:33:58Z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2052-10.1.0.6029</vt:lpwstr>
  </property>
</Properties>
</file>