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DE78A-0F60-45E8-AFED-2E867DB93EA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3FE8226B-3CCE-4240-BB47-783212CF970F}">
      <dgm:prSet phldrT="[文本]" phldr="1"/>
      <dgm:spPr/>
      <dgm:t>
        <a:bodyPr/>
        <a:lstStyle/>
        <a:p>
          <a:endParaRPr lang="zh-CN" altLang="en-US"/>
        </a:p>
      </dgm:t>
    </dgm:pt>
    <dgm:pt modelId="{9FFB7942-EFC6-419E-AB29-A07C9AD43C4F}" type="parTrans" cxnId="{6072FE95-88CF-47A4-BAD6-1243024FC241}">
      <dgm:prSet/>
      <dgm:spPr/>
      <dgm:t>
        <a:bodyPr/>
        <a:lstStyle/>
        <a:p>
          <a:endParaRPr lang="zh-CN" altLang="en-US"/>
        </a:p>
      </dgm:t>
    </dgm:pt>
    <dgm:pt modelId="{2F5BE830-6CBA-4B4D-BC56-A2244C98AA4B}" type="sibTrans" cxnId="{6072FE95-88CF-47A4-BAD6-1243024FC241}">
      <dgm:prSet/>
      <dgm:spPr/>
      <dgm:t>
        <a:bodyPr/>
        <a:lstStyle/>
        <a:p>
          <a:endParaRPr lang="zh-CN" altLang="en-US"/>
        </a:p>
      </dgm:t>
    </dgm:pt>
    <dgm:pt modelId="{A487DE85-3CDE-4DA1-917A-BFAD0FDBBDEB}">
      <dgm:prSet phldrT="[文本]"/>
      <dgm:spPr/>
      <dgm:t>
        <a:bodyPr/>
        <a:lstStyle/>
        <a:p>
          <a:r>
            <a:rPr lang="zh-CN" dirty="0" smtClean="0"/>
            <a:t>没有有效的对空缺岗位做工作分析</a:t>
          </a:r>
          <a:endParaRPr lang="zh-CN" altLang="en-US" dirty="0"/>
        </a:p>
      </dgm:t>
    </dgm:pt>
    <dgm:pt modelId="{51F3CD5D-A620-4E8B-B2B9-DE95B94C81DF}" type="parTrans" cxnId="{C4F918E6-E2F9-42C0-8CB6-694747B12259}">
      <dgm:prSet/>
      <dgm:spPr/>
      <dgm:t>
        <a:bodyPr/>
        <a:lstStyle/>
        <a:p>
          <a:endParaRPr lang="zh-CN" altLang="en-US"/>
        </a:p>
      </dgm:t>
    </dgm:pt>
    <dgm:pt modelId="{69958164-30E7-4F17-99EF-BBF3B584BED7}" type="sibTrans" cxnId="{C4F918E6-E2F9-42C0-8CB6-694747B12259}">
      <dgm:prSet/>
      <dgm:spPr/>
      <dgm:t>
        <a:bodyPr/>
        <a:lstStyle/>
        <a:p>
          <a:endParaRPr lang="zh-CN" altLang="en-US"/>
        </a:p>
      </dgm:t>
    </dgm:pt>
    <dgm:pt modelId="{EAA1E9F1-FD19-47A6-A1A7-751941E11B9B}">
      <dgm:prSet phldrT="[文本]"/>
      <dgm:spPr/>
      <dgm:t>
        <a:bodyPr/>
        <a:lstStyle/>
        <a:p>
          <a:r>
            <a:rPr lang="zh-CN" dirty="0" smtClean="0"/>
            <a:t>招聘的目标</a:t>
          </a:r>
          <a:r>
            <a:rPr lang="zh-CN" altLang="en-US" dirty="0" smtClean="0"/>
            <a:t>没有明确</a:t>
          </a:r>
          <a:endParaRPr lang="zh-CN" altLang="en-US" dirty="0"/>
        </a:p>
      </dgm:t>
    </dgm:pt>
    <dgm:pt modelId="{62910168-0823-4787-A660-0444D185449F}" type="parTrans" cxnId="{2E083804-48B1-48E5-B883-2B16658E1F03}">
      <dgm:prSet/>
      <dgm:spPr/>
      <dgm:t>
        <a:bodyPr/>
        <a:lstStyle/>
        <a:p>
          <a:endParaRPr lang="zh-CN" altLang="en-US"/>
        </a:p>
      </dgm:t>
    </dgm:pt>
    <dgm:pt modelId="{20ACC5F8-6DA4-4602-A7F9-FEA1D826C061}" type="sibTrans" cxnId="{2E083804-48B1-48E5-B883-2B16658E1F03}">
      <dgm:prSet/>
      <dgm:spPr/>
      <dgm:t>
        <a:bodyPr/>
        <a:lstStyle/>
        <a:p>
          <a:endParaRPr lang="zh-CN" altLang="en-US"/>
        </a:p>
      </dgm:t>
    </dgm:pt>
    <dgm:pt modelId="{4DF6659E-C740-4686-BDCD-800669CAF4CE}">
      <dgm:prSet phldrT="[文本]" phldr="1"/>
      <dgm:spPr/>
      <dgm:t>
        <a:bodyPr/>
        <a:lstStyle/>
        <a:p>
          <a:endParaRPr lang="zh-CN" altLang="en-US" dirty="0"/>
        </a:p>
      </dgm:t>
    </dgm:pt>
    <dgm:pt modelId="{A377661F-EE1B-4568-ACF9-A5758D554B52}" type="parTrans" cxnId="{77F4FFAA-4C56-4189-9E69-6841A27C4595}">
      <dgm:prSet/>
      <dgm:spPr/>
      <dgm:t>
        <a:bodyPr/>
        <a:lstStyle/>
        <a:p>
          <a:endParaRPr lang="zh-CN" altLang="en-US"/>
        </a:p>
      </dgm:t>
    </dgm:pt>
    <dgm:pt modelId="{AD3C624B-D689-411F-8D38-1E78EBF46DFB}" type="sibTrans" cxnId="{77F4FFAA-4C56-4189-9E69-6841A27C4595}">
      <dgm:prSet/>
      <dgm:spPr/>
      <dgm:t>
        <a:bodyPr/>
        <a:lstStyle/>
        <a:p>
          <a:endParaRPr lang="zh-CN" altLang="en-US"/>
        </a:p>
      </dgm:t>
    </dgm:pt>
    <dgm:pt modelId="{766A1FB2-32B6-4CB9-B59E-B83A3DE3ED83}">
      <dgm:prSet phldrT="[文本]"/>
      <dgm:spPr/>
      <dgm:t>
        <a:bodyPr/>
        <a:lstStyle/>
        <a:p>
          <a:r>
            <a:rPr lang="zh-CN" dirty="0" smtClean="0"/>
            <a:t>选人与用人、育人、留人之间的关系</a:t>
          </a:r>
          <a:endParaRPr lang="zh-CN" altLang="en-US" dirty="0"/>
        </a:p>
      </dgm:t>
    </dgm:pt>
    <dgm:pt modelId="{41C918A2-F3C7-407E-ADF8-8582A7DC55C7}" type="parTrans" cxnId="{EAE456A0-DEE3-44CD-A6DD-D210FAC0A71E}">
      <dgm:prSet/>
      <dgm:spPr/>
      <dgm:t>
        <a:bodyPr/>
        <a:lstStyle/>
        <a:p>
          <a:endParaRPr lang="zh-CN" altLang="en-US"/>
        </a:p>
      </dgm:t>
    </dgm:pt>
    <dgm:pt modelId="{140F25B1-6696-423D-96A9-BE559D5803EA}" type="sibTrans" cxnId="{EAE456A0-DEE3-44CD-A6DD-D210FAC0A71E}">
      <dgm:prSet/>
      <dgm:spPr/>
      <dgm:t>
        <a:bodyPr/>
        <a:lstStyle/>
        <a:p>
          <a:endParaRPr lang="zh-CN" altLang="en-US"/>
        </a:p>
      </dgm:t>
    </dgm:pt>
    <dgm:pt modelId="{1B21C51D-F108-45E8-993A-87B3891C666B}">
      <dgm:prSet phldrT="[文本]"/>
      <dgm:spPr/>
      <dgm:t>
        <a:bodyPr/>
        <a:lstStyle/>
        <a:p>
          <a:r>
            <a:rPr lang="zh-CN" altLang="en-US" dirty="0" smtClean="0"/>
            <a:t>招聘只追求数量，忽视质量</a:t>
          </a:r>
          <a:endParaRPr lang="zh-CN" altLang="en-US" dirty="0"/>
        </a:p>
      </dgm:t>
    </dgm:pt>
    <dgm:pt modelId="{CB2CBED6-D99A-4E0B-AC0B-D9B31C7B36EE}" type="parTrans" cxnId="{6F2FF1DD-7A65-4DA4-887F-9856EE3A1459}">
      <dgm:prSet/>
      <dgm:spPr/>
      <dgm:t>
        <a:bodyPr/>
        <a:lstStyle/>
        <a:p>
          <a:endParaRPr lang="zh-CN" altLang="en-US"/>
        </a:p>
      </dgm:t>
    </dgm:pt>
    <dgm:pt modelId="{2DC1043F-4708-45BB-876F-45DE035015CA}" type="sibTrans" cxnId="{6F2FF1DD-7A65-4DA4-887F-9856EE3A1459}">
      <dgm:prSet/>
      <dgm:spPr/>
      <dgm:t>
        <a:bodyPr/>
        <a:lstStyle/>
        <a:p>
          <a:endParaRPr lang="zh-CN" altLang="en-US"/>
        </a:p>
      </dgm:t>
    </dgm:pt>
    <dgm:pt modelId="{97AC26A8-58BF-49E9-BACF-2CFAAE775C14}">
      <dgm:prSet phldrT="[文本]" custT="1"/>
      <dgm:spPr/>
      <dgm:t>
        <a:bodyPr/>
        <a:lstStyle/>
        <a:p>
          <a:r>
            <a:rPr lang="zh-CN" altLang="en-US" sz="1800" dirty="0" smtClean="0"/>
            <a:t>招聘管理现状</a:t>
          </a:r>
          <a:endParaRPr lang="zh-CN" altLang="en-US" sz="1800" dirty="0"/>
        </a:p>
      </dgm:t>
    </dgm:pt>
    <dgm:pt modelId="{4560C3AF-BC4D-454A-B0FE-16675773E60E}" type="parTrans" cxnId="{4F97FA34-9C2C-4987-AE65-3F5847E0B2FD}">
      <dgm:prSet/>
      <dgm:spPr/>
      <dgm:t>
        <a:bodyPr/>
        <a:lstStyle/>
        <a:p>
          <a:endParaRPr lang="zh-CN" altLang="en-US"/>
        </a:p>
      </dgm:t>
    </dgm:pt>
    <dgm:pt modelId="{9CB6B467-13F6-41D3-AD69-2B60375BB290}" type="sibTrans" cxnId="{4F97FA34-9C2C-4987-AE65-3F5847E0B2FD}">
      <dgm:prSet/>
      <dgm:spPr/>
      <dgm:t>
        <a:bodyPr/>
        <a:lstStyle/>
        <a:p>
          <a:endParaRPr lang="zh-CN" altLang="en-US"/>
        </a:p>
      </dgm:t>
    </dgm:pt>
    <dgm:pt modelId="{2A470B31-FA54-4325-9749-33A71EE1FAFA}">
      <dgm:prSet phldrT="[文本]"/>
      <dgm:spPr/>
      <dgm:t>
        <a:bodyPr/>
        <a:lstStyle/>
        <a:p>
          <a:r>
            <a:rPr lang="zh-CN" dirty="0" smtClean="0"/>
            <a:t>没有明确的用人规划，往往是部门报什么就被动地招什么</a:t>
          </a:r>
          <a:endParaRPr lang="zh-CN" altLang="en-US" dirty="0"/>
        </a:p>
      </dgm:t>
    </dgm:pt>
    <dgm:pt modelId="{1EB5FB3C-BCAE-45AC-9F2C-205D8558FAA0}" type="parTrans" cxnId="{8FE9B17E-7448-4343-B4A6-7D17B842BED8}">
      <dgm:prSet/>
      <dgm:spPr/>
      <dgm:t>
        <a:bodyPr/>
        <a:lstStyle/>
        <a:p>
          <a:endParaRPr lang="zh-CN" altLang="en-US"/>
        </a:p>
      </dgm:t>
    </dgm:pt>
    <dgm:pt modelId="{03F19595-CAEC-4388-9A7E-F1A60BBAFED8}" type="sibTrans" cxnId="{8FE9B17E-7448-4343-B4A6-7D17B842BED8}">
      <dgm:prSet/>
      <dgm:spPr/>
      <dgm:t>
        <a:bodyPr/>
        <a:lstStyle/>
        <a:p>
          <a:endParaRPr lang="zh-CN" altLang="en-US"/>
        </a:p>
      </dgm:t>
    </dgm:pt>
    <dgm:pt modelId="{3F9247AB-2FE7-4546-8DF2-72661F74322A}">
      <dgm:prSet phldrT="[文本]"/>
      <dgm:spPr/>
      <dgm:t>
        <a:bodyPr/>
        <a:lstStyle/>
        <a:p>
          <a:r>
            <a:rPr lang="zh-CN" altLang="en-US" dirty="0" smtClean="0"/>
            <a:t>招聘一个什么样的员工</a:t>
          </a:r>
          <a:endParaRPr lang="zh-CN" altLang="en-US" dirty="0"/>
        </a:p>
      </dgm:t>
    </dgm:pt>
    <dgm:pt modelId="{0CAE438D-E1CC-4304-BA67-553DA7BCF5F7}" type="parTrans" cxnId="{EF29D89F-BB8F-497C-852B-84D7AD20C4F1}">
      <dgm:prSet/>
      <dgm:spPr/>
      <dgm:t>
        <a:bodyPr/>
        <a:lstStyle/>
        <a:p>
          <a:endParaRPr lang="zh-CN" altLang="en-US"/>
        </a:p>
      </dgm:t>
    </dgm:pt>
    <dgm:pt modelId="{B2EE5DC6-0365-49EA-A4C7-186881EC42B6}" type="sibTrans" cxnId="{EF29D89F-BB8F-497C-852B-84D7AD20C4F1}">
      <dgm:prSet/>
      <dgm:spPr/>
      <dgm:t>
        <a:bodyPr/>
        <a:lstStyle/>
        <a:p>
          <a:endParaRPr lang="zh-CN" altLang="en-US"/>
        </a:p>
      </dgm:t>
    </dgm:pt>
    <dgm:pt modelId="{966BDEFF-19E7-4354-9B4F-831D8CB1D7D8}" type="pres">
      <dgm:prSet presAssocID="{B31DE78A-0F60-45E8-AFED-2E867DB93EA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8D71470-BA76-4B95-960C-E36B768CAB92}" type="pres">
      <dgm:prSet presAssocID="{3FE8226B-3CCE-4240-BB47-783212CF970F}" presName="composite" presStyleCnt="0"/>
      <dgm:spPr/>
    </dgm:pt>
    <dgm:pt modelId="{36D7B660-75E9-4EEE-B2AC-4CE2E1731F74}" type="pres">
      <dgm:prSet presAssocID="{3FE8226B-3CCE-4240-BB47-783212CF970F}" presName="parentText" presStyleLbl="alignNode1" presStyleIdx="0" presStyleCnt="3" custLinFactNeighborX="902" custLinFactNeighborY="85267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A23822-E29D-428A-959A-A079123B6397}" type="pres">
      <dgm:prSet presAssocID="{3FE8226B-3CCE-4240-BB47-783212CF970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87E031-77C4-4F26-8E70-8D90E3375AB9}" type="pres">
      <dgm:prSet presAssocID="{2F5BE830-6CBA-4B4D-BC56-A2244C98AA4B}" presName="sp" presStyleCnt="0"/>
      <dgm:spPr/>
    </dgm:pt>
    <dgm:pt modelId="{47E6333A-F7D2-49AA-9BBD-C4646BF01B7E}" type="pres">
      <dgm:prSet presAssocID="{4DF6659E-C740-4686-BDCD-800669CAF4CE}" presName="composite" presStyleCnt="0"/>
      <dgm:spPr/>
    </dgm:pt>
    <dgm:pt modelId="{5603B410-59D5-4FE0-BEC2-3981B364AFFA}" type="pres">
      <dgm:prSet presAssocID="{4DF6659E-C740-4686-BDCD-800669CAF4CE}" presName="parentText" presStyleLbl="alignNode1" presStyleIdx="1" presStyleCnt="3" custLinFactNeighborX="902" custLinFactNeighborY="150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1E3323-77B6-4E9C-BADF-8CF4C3F7099C}" type="pres">
      <dgm:prSet presAssocID="{4DF6659E-C740-4686-BDCD-800669CAF4C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A18BF2-23CB-43BE-823C-998192984A1B}" type="pres">
      <dgm:prSet presAssocID="{AD3C624B-D689-411F-8D38-1E78EBF46DFB}" presName="sp" presStyleCnt="0"/>
      <dgm:spPr/>
    </dgm:pt>
    <dgm:pt modelId="{9C908D4A-A81F-492D-9C57-46B0737F5D72}" type="pres">
      <dgm:prSet presAssocID="{97AC26A8-58BF-49E9-BACF-2CFAAE775C14}" presName="composite" presStyleCnt="0"/>
      <dgm:spPr/>
    </dgm:pt>
    <dgm:pt modelId="{8F2D7DE8-6562-4DDB-A0B3-7B03EA079A6F}" type="pres">
      <dgm:prSet presAssocID="{97AC26A8-58BF-49E9-BACF-2CFAAE775C14}" presName="parentText" presStyleLbl="alignNode1" presStyleIdx="2" presStyleCnt="3" custLinFactNeighborX="902" custLinFactNeighborY="-9106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8D9798F-95A8-4911-8041-7B2FBB3A8869}" type="pres">
      <dgm:prSet presAssocID="{97AC26A8-58BF-49E9-BACF-2CFAAE775C1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F29D89F-BB8F-497C-852B-84D7AD20C4F1}" srcId="{97AC26A8-58BF-49E9-BACF-2CFAAE775C14}" destId="{3F9247AB-2FE7-4546-8DF2-72661F74322A}" srcOrd="1" destOrd="0" parTransId="{0CAE438D-E1CC-4304-BA67-553DA7BCF5F7}" sibTransId="{B2EE5DC6-0365-49EA-A4C7-186881EC42B6}"/>
    <dgm:cxn modelId="{D6C41E5B-6121-4881-B3DC-719B38BD4038}" type="presOf" srcId="{97AC26A8-58BF-49E9-BACF-2CFAAE775C14}" destId="{8F2D7DE8-6562-4DDB-A0B3-7B03EA079A6F}" srcOrd="0" destOrd="0" presId="urn:microsoft.com/office/officeart/2005/8/layout/chevron2"/>
    <dgm:cxn modelId="{5B8FCAE6-607B-43A8-99A5-7914F38153B4}" type="presOf" srcId="{3FE8226B-3CCE-4240-BB47-783212CF970F}" destId="{36D7B660-75E9-4EEE-B2AC-4CE2E1731F74}" srcOrd="0" destOrd="0" presId="urn:microsoft.com/office/officeart/2005/8/layout/chevron2"/>
    <dgm:cxn modelId="{EAE456A0-DEE3-44CD-A6DD-D210FAC0A71E}" srcId="{4DF6659E-C740-4686-BDCD-800669CAF4CE}" destId="{766A1FB2-32B6-4CB9-B59E-B83A3DE3ED83}" srcOrd="0" destOrd="0" parTransId="{41C918A2-F3C7-407E-ADF8-8582A7DC55C7}" sibTransId="{140F25B1-6696-423D-96A9-BE559D5803EA}"/>
    <dgm:cxn modelId="{6072FE95-88CF-47A4-BAD6-1243024FC241}" srcId="{B31DE78A-0F60-45E8-AFED-2E867DB93EA5}" destId="{3FE8226B-3CCE-4240-BB47-783212CF970F}" srcOrd="0" destOrd="0" parTransId="{9FFB7942-EFC6-419E-AB29-A07C9AD43C4F}" sibTransId="{2F5BE830-6CBA-4B4D-BC56-A2244C98AA4B}"/>
    <dgm:cxn modelId="{77AEFD06-C104-4C64-87A9-A266C1C3E06D}" type="presOf" srcId="{766A1FB2-32B6-4CB9-B59E-B83A3DE3ED83}" destId="{1C1E3323-77B6-4E9C-BADF-8CF4C3F7099C}" srcOrd="0" destOrd="0" presId="urn:microsoft.com/office/officeart/2005/8/layout/chevron2"/>
    <dgm:cxn modelId="{C2866EB8-320F-4287-BD8D-85DE2850EFF6}" type="presOf" srcId="{1B21C51D-F108-45E8-993A-87B3891C666B}" destId="{1C1E3323-77B6-4E9C-BADF-8CF4C3F7099C}" srcOrd="0" destOrd="1" presId="urn:microsoft.com/office/officeart/2005/8/layout/chevron2"/>
    <dgm:cxn modelId="{0B9CA853-0ADB-435B-A66A-E3703AC66E9B}" type="presOf" srcId="{EAA1E9F1-FD19-47A6-A1A7-751941E11B9B}" destId="{FCA23822-E29D-428A-959A-A079123B6397}" srcOrd="0" destOrd="1" presId="urn:microsoft.com/office/officeart/2005/8/layout/chevron2"/>
    <dgm:cxn modelId="{EDBEB035-9A2B-46C1-83DC-ECAEF95DBE7E}" type="presOf" srcId="{4DF6659E-C740-4686-BDCD-800669CAF4CE}" destId="{5603B410-59D5-4FE0-BEC2-3981B364AFFA}" srcOrd="0" destOrd="0" presId="urn:microsoft.com/office/officeart/2005/8/layout/chevron2"/>
    <dgm:cxn modelId="{6F2FF1DD-7A65-4DA4-887F-9856EE3A1459}" srcId="{4DF6659E-C740-4686-BDCD-800669CAF4CE}" destId="{1B21C51D-F108-45E8-993A-87B3891C666B}" srcOrd="1" destOrd="0" parTransId="{CB2CBED6-D99A-4E0B-AC0B-D9B31C7B36EE}" sibTransId="{2DC1043F-4708-45BB-876F-45DE035015CA}"/>
    <dgm:cxn modelId="{77F4FFAA-4C56-4189-9E69-6841A27C4595}" srcId="{B31DE78A-0F60-45E8-AFED-2E867DB93EA5}" destId="{4DF6659E-C740-4686-BDCD-800669CAF4CE}" srcOrd="1" destOrd="0" parTransId="{A377661F-EE1B-4568-ACF9-A5758D554B52}" sibTransId="{AD3C624B-D689-411F-8D38-1E78EBF46DFB}"/>
    <dgm:cxn modelId="{2E083804-48B1-48E5-B883-2B16658E1F03}" srcId="{3FE8226B-3CCE-4240-BB47-783212CF970F}" destId="{EAA1E9F1-FD19-47A6-A1A7-751941E11B9B}" srcOrd="1" destOrd="0" parTransId="{62910168-0823-4787-A660-0444D185449F}" sibTransId="{20ACC5F8-6DA4-4602-A7F9-FEA1D826C061}"/>
    <dgm:cxn modelId="{8FE9B17E-7448-4343-B4A6-7D17B842BED8}" srcId="{97AC26A8-58BF-49E9-BACF-2CFAAE775C14}" destId="{2A470B31-FA54-4325-9749-33A71EE1FAFA}" srcOrd="0" destOrd="0" parTransId="{1EB5FB3C-BCAE-45AC-9F2C-205D8558FAA0}" sibTransId="{03F19595-CAEC-4388-9A7E-F1A60BBAFED8}"/>
    <dgm:cxn modelId="{7F0FDB60-4F7F-41EB-B990-B4FB5187C124}" type="presOf" srcId="{B31DE78A-0F60-45E8-AFED-2E867DB93EA5}" destId="{966BDEFF-19E7-4354-9B4F-831D8CB1D7D8}" srcOrd="0" destOrd="0" presId="urn:microsoft.com/office/officeart/2005/8/layout/chevron2"/>
    <dgm:cxn modelId="{70A1A1B6-F2B7-40AC-B00A-EEB861BB816C}" type="presOf" srcId="{3F9247AB-2FE7-4546-8DF2-72661F74322A}" destId="{B8D9798F-95A8-4911-8041-7B2FBB3A8869}" srcOrd="0" destOrd="1" presId="urn:microsoft.com/office/officeart/2005/8/layout/chevron2"/>
    <dgm:cxn modelId="{C40386BB-E6AB-4C27-8DC3-AC41960F1A15}" type="presOf" srcId="{A487DE85-3CDE-4DA1-917A-BFAD0FDBBDEB}" destId="{FCA23822-E29D-428A-959A-A079123B6397}" srcOrd="0" destOrd="0" presId="urn:microsoft.com/office/officeart/2005/8/layout/chevron2"/>
    <dgm:cxn modelId="{C4F918E6-E2F9-42C0-8CB6-694747B12259}" srcId="{3FE8226B-3CCE-4240-BB47-783212CF970F}" destId="{A487DE85-3CDE-4DA1-917A-BFAD0FDBBDEB}" srcOrd="0" destOrd="0" parTransId="{51F3CD5D-A620-4E8B-B2B9-DE95B94C81DF}" sibTransId="{69958164-30E7-4F17-99EF-BBF3B584BED7}"/>
    <dgm:cxn modelId="{4F97FA34-9C2C-4987-AE65-3F5847E0B2FD}" srcId="{B31DE78A-0F60-45E8-AFED-2E867DB93EA5}" destId="{97AC26A8-58BF-49E9-BACF-2CFAAE775C14}" srcOrd="2" destOrd="0" parTransId="{4560C3AF-BC4D-454A-B0FE-16675773E60E}" sibTransId="{9CB6B467-13F6-41D3-AD69-2B60375BB290}"/>
    <dgm:cxn modelId="{E2E8140F-A991-437F-A2D3-73D2DF146E33}" type="presOf" srcId="{2A470B31-FA54-4325-9749-33A71EE1FAFA}" destId="{B8D9798F-95A8-4911-8041-7B2FBB3A8869}" srcOrd="0" destOrd="0" presId="urn:microsoft.com/office/officeart/2005/8/layout/chevron2"/>
    <dgm:cxn modelId="{622C0A69-BE93-41B5-8F49-3D99AD953640}" type="presParOf" srcId="{966BDEFF-19E7-4354-9B4F-831D8CB1D7D8}" destId="{A8D71470-BA76-4B95-960C-E36B768CAB92}" srcOrd="0" destOrd="0" presId="urn:microsoft.com/office/officeart/2005/8/layout/chevron2"/>
    <dgm:cxn modelId="{5F2E51E3-057F-46F6-B954-4A13D85A1E8A}" type="presParOf" srcId="{A8D71470-BA76-4B95-960C-E36B768CAB92}" destId="{36D7B660-75E9-4EEE-B2AC-4CE2E1731F74}" srcOrd="0" destOrd="0" presId="urn:microsoft.com/office/officeart/2005/8/layout/chevron2"/>
    <dgm:cxn modelId="{40F4EF82-A998-485A-B010-56F734D23312}" type="presParOf" srcId="{A8D71470-BA76-4B95-960C-E36B768CAB92}" destId="{FCA23822-E29D-428A-959A-A079123B6397}" srcOrd="1" destOrd="0" presId="urn:microsoft.com/office/officeart/2005/8/layout/chevron2"/>
    <dgm:cxn modelId="{052AB95E-DBB2-4A7B-BD61-6E1AF0D7FC24}" type="presParOf" srcId="{966BDEFF-19E7-4354-9B4F-831D8CB1D7D8}" destId="{7387E031-77C4-4F26-8E70-8D90E3375AB9}" srcOrd="1" destOrd="0" presId="urn:microsoft.com/office/officeart/2005/8/layout/chevron2"/>
    <dgm:cxn modelId="{3D158673-3366-4C49-89B7-714E1874CF36}" type="presParOf" srcId="{966BDEFF-19E7-4354-9B4F-831D8CB1D7D8}" destId="{47E6333A-F7D2-49AA-9BBD-C4646BF01B7E}" srcOrd="2" destOrd="0" presId="urn:microsoft.com/office/officeart/2005/8/layout/chevron2"/>
    <dgm:cxn modelId="{45296FE5-B8B0-4707-8AC0-DB486E42333E}" type="presParOf" srcId="{47E6333A-F7D2-49AA-9BBD-C4646BF01B7E}" destId="{5603B410-59D5-4FE0-BEC2-3981B364AFFA}" srcOrd="0" destOrd="0" presId="urn:microsoft.com/office/officeart/2005/8/layout/chevron2"/>
    <dgm:cxn modelId="{B62F544B-5669-4EB0-9DFC-B54F6B67B6CD}" type="presParOf" srcId="{47E6333A-F7D2-49AA-9BBD-C4646BF01B7E}" destId="{1C1E3323-77B6-4E9C-BADF-8CF4C3F7099C}" srcOrd="1" destOrd="0" presId="urn:microsoft.com/office/officeart/2005/8/layout/chevron2"/>
    <dgm:cxn modelId="{7D160CD1-F5EA-45DE-B296-9EB366FC13DB}" type="presParOf" srcId="{966BDEFF-19E7-4354-9B4F-831D8CB1D7D8}" destId="{87A18BF2-23CB-43BE-823C-998192984A1B}" srcOrd="3" destOrd="0" presId="urn:microsoft.com/office/officeart/2005/8/layout/chevron2"/>
    <dgm:cxn modelId="{6A142E62-419A-4184-843B-F7A16136DD70}" type="presParOf" srcId="{966BDEFF-19E7-4354-9B4F-831D8CB1D7D8}" destId="{9C908D4A-A81F-492D-9C57-46B0737F5D72}" srcOrd="4" destOrd="0" presId="urn:microsoft.com/office/officeart/2005/8/layout/chevron2"/>
    <dgm:cxn modelId="{6DEE6E44-CD35-4B4C-854E-2A61AEF6710B}" type="presParOf" srcId="{9C908D4A-A81F-492D-9C57-46B0737F5D72}" destId="{8F2D7DE8-6562-4DDB-A0B3-7B03EA079A6F}" srcOrd="0" destOrd="0" presId="urn:microsoft.com/office/officeart/2005/8/layout/chevron2"/>
    <dgm:cxn modelId="{A984BF64-487C-4B2C-80A4-F407D4824AF6}" type="presParOf" srcId="{9C908D4A-A81F-492D-9C57-46B0737F5D72}" destId="{B8D9798F-95A8-4911-8041-7B2FBB3A886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BBA285-A6CE-413F-9149-0C7D1CDC90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F91C0F96-73B2-4CDF-927B-EDA60B07C7DC}">
      <dgm:prSet/>
      <dgm:spPr/>
      <dgm:t>
        <a:bodyPr/>
        <a:lstStyle/>
        <a:p>
          <a:pPr rtl="0"/>
          <a:r>
            <a:rPr lang="zh-CN" dirty="0" smtClean="0"/>
            <a:t>亲和力</a:t>
          </a:r>
          <a:r>
            <a:rPr lang="en-US" dirty="0" smtClean="0"/>
            <a:t>       </a:t>
          </a:r>
          <a:r>
            <a:rPr lang="zh-CN" dirty="0" smtClean="0"/>
            <a:t>最基本的说话语气</a:t>
          </a:r>
          <a:endParaRPr lang="zh-CN" dirty="0"/>
        </a:p>
      </dgm:t>
    </dgm:pt>
    <dgm:pt modelId="{FB9E3788-EC1E-4277-8797-4B23EE8AD0A0}" type="parTrans" cxnId="{0E3A5C47-CE0B-4EA5-9CAD-71FDBF0CDCA6}">
      <dgm:prSet/>
      <dgm:spPr/>
      <dgm:t>
        <a:bodyPr/>
        <a:lstStyle/>
        <a:p>
          <a:endParaRPr lang="zh-CN" altLang="en-US"/>
        </a:p>
      </dgm:t>
    </dgm:pt>
    <dgm:pt modelId="{F38A2179-565D-4082-9ACA-C744F7347082}" type="sibTrans" cxnId="{0E3A5C47-CE0B-4EA5-9CAD-71FDBF0CDCA6}">
      <dgm:prSet/>
      <dgm:spPr/>
      <dgm:t>
        <a:bodyPr/>
        <a:lstStyle/>
        <a:p>
          <a:endParaRPr lang="zh-CN" altLang="en-US"/>
        </a:p>
      </dgm:t>
    </dgm:pt>
    <dgm:pt modelId="{91042647-DCBD-4315-9FD0-2C671B10116E}">
      <dgm:prSet/>
      <dgm:spPr/>
      <dgm:t>
        <a:bodyPr/>
        <a:lstStyle/>
        <a:p>
          <a:pPr rtl="0"/>
          <a:r>
            <a:rPr lang="zh-CN" smtClean="0"/>
            <a:t>沟通力</a:t>
          </a:r>
          <a:r>
            <a:rPr lang="en-US" smtClean="0"/>
            <a:t>       </a:t>
          </a:r>
          <a:r>
            <a:rPr lang="zh-CN" smtClean="0"/>
            <a:t>表达及理</a:t>
          </a:r>
          <a:endParaRPr lang="zh-CN"/>
        </a:p>
      </dgm:t>
    </dgm:pt>
    <dgm:pt modelId="{5D2E476E-43ED-47BC-80D0-F0F8041539E0}" type="parTrans" cxnId="{3CE6C623-98C6-4452-A120-E8089178A33C}">
      <dgm:prSet/>
      <dgm:spPr/>
      <dgm:t>
        <a:bodyPr/>
        <a:lstStyle/>
        <a:p>
          <a:endParaRPr lang="zh-CN" altLang="en-US"/>
        </a:p>
      </dgm:t>
    </dgm:pt>
    <dgm:pt modelId="{06997295-C1C2-4C9F-9DE0-406CA57D4E5F}" type="sibTrans" cxnId="{3CE6C623-98C6-4452-A120-E8089178A33C}">
      <dgm:prSet/>
      <dgm:spPr/>
      <dgm:t>
        <a:bodyPr/>
        <a:lstStyle/>
        <a:p>
          <a:endParaRPr lang="zh-CN" altLang="en-US"/>
        </a:p>
      </dgm:t>
    </dgm:pt>
    <dgm:pt modelId="{C141E8AD-3746-4096-BBD7-F06542740307}">
      <dgm:prSet/>
      <dgm:spPr/>
      <dgm:t>
        <a:bodyPr/>
        <a:lstStyle/>
        <a:p>
          <a:pPr rtl="0"/>
          <a:r>
            <a:rPr lang="zh-CN" smtClean="0"/>
            <a:t>耐性</a:t>
          </a:r>
          <a:r>
            <a:rPr lang="en-US" smtClean="0"/>
            <a:t>            </a:t>
          </a:r>
          <a:r>
            <a:rPr lang="zh-CN" smtClean="0"/>
            <a:t>当遇到同一问题时，作出的表现</a:t>
          </a:r>
          <a:endParaRPr lang="zh-CN"/>
        </a:p>
      </dgm:t>
    </dgm:pt>
    <dgm:pt modelId="{6BFED98E-F99E-42BF-A186-F00E5BB8442F}" type="parTrans" cxnId="{DF742868-1868-47F9-9B74-B6468B8BD67F}">
      <dgm:prSet/>
      <dgm:spPr/>
      <dgm:t>
        <a:bodyPr/>
        <a:lstStyle/>
        <a:p>
          <a:endParaRPr lang="zh-CN" altLang="en-US"/>
        </a:p>
      </dgm:t>
    </dgm:pt>
    <dgm:pt modelId="{B0D11526-C134-41E1-8987-8FAC96B7F5C8}" type="sibTrans" cxnId="{DF742868-1868-47F9-9B74-B6468B8BD67F}">
      <dgm:prSet/>
      <dgm:spPr/>
      <dgm:t>
        <a:bodyPr/>
        <a:lstStyle/>
        <a:p>
          <a:endParaRPr lang="zh-CN" altLang="en-US"/>
        </a:p>
      </dgm:t>
    </dgm:pt>
    <dgm:pt modelId="{50F092F7-6B49-4A91-A0A5-39546873A62A}">
      <dgm:prSet/>
      <dgm:spPr/>
      <dgm:t>
        <a:bodyPr/>
        <a:lstStyle/>
        <a:p>
          <a:pPr rtl="0"/>
          <a:r>
            <a:rPr lang="zh-CN" smtClean="0"/>
            <a:t>应变能力</a:t>
          </a:r>
          <a:r>
            <a:rPr lang="en-US" smtClean="0"/>
            <a:t>       </a:t>
          </a:r>
          <a:r>
            <a:rPr lang="zh-CN" smtClean="0"/>
            <a:t>人是复杂的，在与人接触时对突发事件的处理</a:t>
          </a:r>
          <a:endParaRPr lang="zh-CN"/>
        </a:p>
      </dgm:t>
    </dgm:pt>
    <dgm:pt modelId="{C82CA5EE-C080-4DF3-9DE0-232C6DBE490A}" type="parTrans" cxnId="{97BD3C8E-8FE4-4D67-901F-4930674EE3CF}">
      <dgm:prSet/>
      <dgm:spPr/>
      <dgm:t>
        <a:bodyPr/>
        <a:lstStyle/>
        <a:p>
          <a:endParaRPr lang="zh-CN" altLang="en-US"/>
        </a:p>
      </dgm:t>
    </dgm:pt>
    <dgm:pt modelId="{7DD4AD00-05B7-4B36-9CBA-CD100522E3F6}" type="sibTrans" cxnId="{97BD3C8E-8FE4-4D67-901F-4930674EE3CF}">
      <dgm:prSet/>
      <dgm:spPr/>
      <dgm:t>
        <a:bodyPr/>
        <a:lstStyle/>
        <a:p>
          <a:endParaRPr lang="zh-CN" altLang="en-US"/>
        </a:p>
      </dgm:t>
    </dgm:pt>
    <dgm:pt modelId="{34EE7C73-8EF6-40B1-AC17-CFCA859E093B}">
      <dgm:prSet/>
      <dgm:spPr/>
      <dgm:t>
        <a:bodyPr/>
        <a:lstStyle/>
        <a:p>
          <a:pPr rtl="0"/>
          <a:r>
            <a:rPr lang="zh-CN" smtClean="0"/>
            <a:t>心理素质</a:t>
          </a:r>
          <a:r>
            <a:rPr lang="en-US" smtClean="0"/>
            <a:t>       </a:t>
          </a:r>
          <a:r>
            <a:rPr lang="zh-CN" smtClean="0"/>
            <a:t>面对的是形形色色的人</a:t>
          </a:r>
          <a:endParaRPr lang="zh-CN"/>
        </a:p>
      </dgm:t>
    </dgm:pt>
    <dgm:pt modelId="{5E7C001F-3C16-45A2-B53A-E98425A3B7BF}" type="parTrans" cxnId="{AC93592B-0CDB-418B-B62A-586BF95D1105}">
      <dgm:prSet/>
      <dgm:spPr/>
      <dgm:t>
        <a:bodyPr/>
        <a:lstStyle/>
        <a:p>
          <a:endParaRPr lang="zh-CN" altLang="en-US"/>
        </a:p>
      </dgm:t>
    </dgm:pt>
    <dgm:pt modelId="{FFEEF05C-4C64-4398-B29F-E5075712EC98}" type="sibTrans" cxnId="{AC93592B-0CDB-418B-B62A-586BF95D1105}">
      <dgm:prSet/>
      <dgm:spPr/>
      <dgm:t>
        <a:bodyPr/>
        <a:lstStyle/>
        <a:p>
          <a:endParaRPr lang="zh-CN" altLang="en-US"/>
        </a:p>
      </dgm:t>
    </dgm:pt>
    <dgm:pt modelId="{C980C6D9-8A6E-4BF0-BDE6-119685A8CB7C}" type="pres">
      <dgm:prSet presAssocID="{AEBBA285-A6CE-413F-9149-0C7D1CDC90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A5895E3-7902-41C7-95AB-2DFBF5807F55}" type="pres">
      <dgm:prSet presAssocID="{F91C0F96-73B2-4CDF-927B-EDA60B07C7D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0E7D48-EEE9-4F07-9CBC-CAB676FFAEDD}" type="pres">
      <dgm:prSet presAssocID="{F38A2179-565D-4082-9ACA-C744F7347082}" presName="spacer" presStyleCnt="0"/>
      <dgm:spPr/>
    </dgm:pt>
    <dgm:pt modelId="{7DCFDCEA-23F8-45FD-A0F7-09BE550B3963}" type="pres">
      <dgm:prSet presAssocID="{91042647-DCBD-4315-9FD0-2C671B10116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1FB3AC7-14AB-4C87-ACD9-DFF9406CB1DE}" type="pres">
      <dgm:prSet presAssocID="{06997295-C1C2-4C9F-9DE0-406CA57D4E5F}" presName="spacer" presStyleCnt="0"/>
      <dgm:spPr/>
    </dgm:pt>
    <dgm:pt modelId="{6A6C3DCF-FA2F-4AE7-9C35-4C0ABB6B0B35}" type="pres">
      <dgm:prSet presAssocID="{C141E8AD-3746-4096-BBD7-F0654274030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481297A-867F-43BB-B22E-2C5B54C334E5}" type="pres">
      <dgm:prSet presAssocID="{B0D11526-C134-41E1-8987-8FAC96B7F5C8}" presName="spacer" presStyleCnt="0"/>
      <dgm:spPr/>
    </dgm:pt>
    <dgm:pt modelId="{D4C4165B-967E-4387-AD60-3F68850C3154}" type="pres">
      <dgm:prSet presAssocID="{50F092F7-6B49-4A91-A0A5-39546873A62A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1D562B1-D6CC-4566-AD13-899CA90D49AE}" type="pres">
      <dgm:prSet presAssocID="{7DD4AD00-05B7-4B36-9CBA-CD100522E3F6}" presName="spacer" presStyleCnt="0"/>
      <dgm:spPr/>
    </dgm:pt>
    <dgm:pt modelId="{2E7635B0-F09B-4A02-BFE4-B127F8ADB918}" type="pres">
      <dgm:prSet presAssocID="{34EE7C73-8EF6-40B1-AC17-CFCA859E093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F742868-1868-47F9-9B74-B6468B8BD67F}" srcId="{AEBBA285-A6CE-413F-9149-0C7D1CDC901D}" destId="{C141E8AD-3746-4096-BBD7-F06542740307}" srcOrd="2" destOrd="0" parTransId="{6BFED98E-F99E-42BF-A186-F00E5BB8442F}" sibTransId="{B0D11526-C134-41E1-8987-8FAC96B7F5C8}"/>
    <dgm:cxn modelId="{F619871D-14DA-4AFA-B30D-B01D155789C1}" type="presOf" srcId="{34EE7C73-8EF6-40B1-AC17-CFCA859E093B}" destId="{2E7635B0-F09B-4A02-BFE4-B127F8ADB918}" srcOrd="0" destOrd="0" presId="urn:microsoft.com/office/officeart/2005/8/layout/vList2"/>
    <dgm:cxn modelId="{3CE6C623-98C6-4452-A120-E8089178A33C}" srcId="{AEBBA285-A6CE-413F-9149-0C7D1CDC901D}" destId="{91042647-DCBD-4315-9FD0-2C671B10116E}" srcOrd="1" destOrd="0" parTransId="{5D2E476E-43ED-47BC-80D0-F0F8041539E0}" sibTransId="{06997295-C1C2-4C9F-9DE0-406CA57D4E5F}"/>
    <dgm:cxn modelId="{6CC35294-7659-4A92-9C05-B69802BDF7D6}" type="presOf" srcId="{91042647-DCBD-4315-9FD0-2C671B10116E}" destId="{7DCFDCEA-23F8-45FD-A0F7-09BE550B3963}" srcOrd="0" destOrd="0" presId="urn:microsoft.com/office/officeart/2005/8/layout/vList2"/>
    <dgm:cxn modelId="{97BD3C8E-8FE4-4D67-901F-4930674EE3CF}" srcId="{AEBBA285-A6CE-413F-9149-0C7D1CDC901D}" destId="{50F092F7-6B49-4A91-A0A5-39546873A62A}" srcOrd="3" destOrd="0" parTransId="{C82CA5EE-C080-4DF3-9DE0-232C6DBE490A}" sibTransId="{7DD4AD00-05B7-4B36-9CBA-CD100522E3F6}"/>
    <dgm:cxn modelId="{409F2146-2270-4170-9A67-141D15ED7DA8}" type="presOf" srcId="{AEBBA285-A6CE-413F-9149-0C7D1CDC901D}" destId="{C980C6D9-8A6E-4BF0-BDE6-119685A8CB7C}" srcOrd="0" destOrd="0" presId="urn:microsoft.com/office/officeart/2005/8/layout/vList2"/>
    <dgm:cxn modelId="{04930C2E-4A98-446C-BEDA-ED58C7D60ADF}" type="presOf" srcId="{F91C0F96-73B2-4CDF-927B-EDA60B07C7DC}" destId="{6A5895E3-7902-41C7-95AB-2DFBF5807F55}" srcOrd="0" destOrd="0" presId="urn:microsoft.com/office/officeart/2005/8/layout/vList2"/>
    <dgm:cxn modelId="{AC93592B-0CDB-418B-B62A-586BF95D1105}" srcId="{AEBBA285-A6CE-413F-9149-0C7D1CDC901D}" destId="{34EE7C73-8EF6-40B1-AC17-CFCA859E093B}" srcOrd="4" destOrd="0" parTransId="{5E7C001F-3C16-45A2-B53A-E98425A3B7BF}" sibTransId="{FFEEF05C-4C64-4398-B29F-E5075712EC98}"/>
    <dgm:cxn modelId="{0841F6DA-E960-41BC-99F8-742072240C3F}" type="presOf" srcId="{C141E8AD-3746-4096-BBD7-F06542740307}" destId="{6A6C3DCF-FA2F-4AE7-9C35-4C0ABB6B0B35}" srcOrd="0" destOrd="0" presId="urn:microsoft.com/office/officeart/2005/8/layout/vList2"/>
    <dgm:cxn modelId="{0E3A5C47-CE0B-4EA5-9CAD-71FDBF0CDCA6}" srcId="{AEBBA285-A6CE-413F-9149-0C7D1CDC901D}" destId="{F91C0F96-73B2-4CDF-927B-EDA60B07C7DC}" srcOrd="0" destOrd="0" parTransId="{FB9E3788-EC1E-4277-8797-4B23EE8AD0A0}" sibTransId="{F38A2179-565D-4082-9ACA-C744F7347082}"/>
    <dgm:cxn modelId="{D0290C74-7E29-44CD-B35F-626A4DF5208B}" type="presOf" srcId="{50F092F7-6B49-4A91-A0A5-39546873A62A}" destId="{D4C4165B-967E-4387-AD60-3F68850C3154}" srcOrd="0" destOrd="0" presId="urn:microsoft.com/office/officeart/2005/8/layout/vList2"/>
    <dgm:cxn modelId="{79CA4DBD-ADE9-4C24-83F0-E350C029CE9E}" type="presParOf" srcId="{C980C6D9-8A6E-4BF0-BDE6-119685A8CB7C}" destId="{6A5895E3-7902-41C7-95AB-2DFBF5807F55}" srcOrd="0" destOrd="0" presId="urn:microsoft.com/office/officeart/2005/8/layout/vList2"/>
    <dgm:cxn modelId="{690AD44F-8149-44FC-8AD3-9FF92CA48357}" type="presParOf" srcId="{C980C6D9-8A6E-4BF0-BDE6-119685A8CB7C}" destId="{D80E7D48-EEE9-4F07-9CBC-CAB676FFAEDD}" srcOrd="1" destOrd="0" presId="urn:microsoft.com/office/officeart/2005/8/layout/vList2"/>
    <dgm:cxn modelId="{4B0218C4-7B11-4357-A9C2-14E746EDD363}" type="presParOf" srcId="{C980C6D9-8A6E-4BF0-BDE6-119685A8CB7C}" destId="{7DCFDCEA-23F8-45FD-A0F7-09BE550B3963}" srcOrd="2" destOrd="0" presId="urn:microsoft.com/office/officeart/2005/8/layout/vList2"/>
    <dgm:cxn modelId="{08086460-9E17-4659-A8AB-E8A3B30B3304}" type="presParOf" srcId="{C980C6D9-8A6E-4BF0-BDE6-119685A8CB7C}" destId="{81FB3AC7-14AB-4C87-ACD9-DFF9406CB1DE}" srcOrd="3" destOrd="0" presId="urn:microsoft.com/office/officeart/2005/8/layout/vList2"/>
    <dgm:cxn modelId="{2A3A92C9-9AA6-4A26-A90F-973008E4BC66}" type="presParOf" srcId="{C980C6D9-8A6E-4BF0-BDE6-119685A8CB7C}" destId="{6A6C3DCF-FA2F-4AE7-9C35-4C0ABB6B0B35}" srcOrd="4" destOrd="0" presId="urn:microsoft.com/office/officeart/2005/8/layout/vList2"/>
    <dgm:cxn modelId="{8236945A-2E54-45FE-99BD-5B349482CFA7}" type="presParOf" srcId="{C980C6D9-8A6E-4BF0-BDE6-119685A8CB7C}" destId="{6481297A-867F-43BB-B22E-2C5B54C334E5}" srcOrd="5" destOrd="0" presId="urn:microsoft.com/office/officeart/2005/8/layout/vList2"/>
    <dgm:cxn modelId="{7409F1F4-596F-4450-9C69-8AE6D742A74B}" type="presParOf" srcId="{C980C6D9-8A6E-4BF0-BDE6-119685A8CB7C}" destId="{D4C4165B-967E-4387-AD60-3F68850C3154}" srcOrd="6" destOrd="0" presId="urn:microsoft.com/office/officeart/2005/8/layout/vList2"/>
    <dgm:cxn modelId="{B69AE7ED-428B-4AC7-A245-63AC675E194E}" type="presParOf" srcId="{C980C6D9-8A6E-4BF0-BDE6-119685A8CB7C}" destId="{91D562B1-D6CC-4566-AD13-899CA90D49AE}" srcOrd="7" destOrd="0" presId="urn:microsoft.com/office/officeart/2005/8/layout/vList2"/>
    <dgm:cxn modelId="{5DFFE3E8-AF53-4F69-8FCB-10C3681EFC82}" type="presParOf" srcId="{C980C6D9-8A6E-4BF0-BDE6-119685A8CB7C}" destId="{2E7635B0-F09B-4A02-BFE4-B127F8ADB91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D7B660-75E9-4EEE-B2AC-4CE2E1731F74}">
      <dsp:nvSpPr>
        <dsp:cNvPr id="0" name=""/>
        <dsp:cNvSpPr/>
      </dsp:nvSpPr>
      <dsp:spPr>
        <a:xfrm rot="5400000">
          <a:off x="-235065" y="1642993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/>
        </a:p>
      </dsp:txBody>
      <dsp:txXfrm rot="-5400000">
        <a:off x="10331" y="1970187"/>
        <a:ext cx="1145177" cy="490791"/>
      </dsp:txXfrm>
    </dsp:sp>
    <dsp:sp modelId="{FCA23822-E29D-428A-959A-A079123B6397}">
      <dsp:nvSpPr>
        <dsp:cNvPr id="0" name=""/>
        <dsp:cNvSpPr/>
      </dsp:nvSpPr>
      <dsp:spPr>
        <a:xfrm rot="5400000">
          <a:off x="4155699" y="-3007863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2000" kern="1200" dirty="0" smtClean="0"/>
            <a:t>没有有效的对空缺岗位做工作分析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2000" kern="1200" dirty="0" smtClean="0"/>
            <a:t>招聘的目标</a:t>
          </a:r>
          <a:r>
            <a:rPr lang="zh-CN" altLang="en-US" sz="2000" kern="1200" dirty="0" smtClean="0"/>
            <a:t>没有明确</a:t>
          </a:r>
          <a:endParaRPr lang="zh-CN" altLang="en-US" sz="2000" kern="1200" dirty="0"/>
        </a:p>
      </dsp:txBody>
      <dsp:txXfrm rot="-5400000">
        <a:off x="1145178" y="54568"/>
        <a:ext cx="7032512" cy="959559"/>
      </dsp:txXfrm>
    </dsp:sp>
    <dsp:sp modelId="{5603B410-59D5-4FE0-BEC2-3981B364AFFA}">
      <dsp:nvSpPr>
        <dsp:cNvPr id="0" name=""/>
        <dsp:cNvSpPr/>
      </dsp:nvSpPr>
      <dsp:spPr>
        <a:xfrm rot="5400000">
          <a:off x="-235065" y="1714932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000" kern="1200" dirty="0"/>
        </a:p>
      </dsp:txBody>
      <dsp:txXfrm rot="-5400000">
        <a:off x="10331" y="2042126"/>
        <a:ext cx="1145177" cy="490791"/>
      </dsp:txXfrm>
    </dsp:sp>
    <dsp:sp modelId="{1C1E3323-77B6-4E9C-BADF-8CF4C3F7099C}">
      <dsp:nvSpPr>
        <dsp:cNvPr id="0" name=""/>
        <dsp:cNvSpPr/>
      </dsp:nvSpPr>
      <dsp:spPr>
        <a:xfrm rot="5400000">
          <a:off x="4155699" y="-1565524"/>
          <a:ext cx="1063379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2000" kern="1200" dirty="0" smtClean="0"/>
            <a:t>选人与用人、育人、留人之间的关系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招聘只追求数量，忽视质量</a:t>
          </a:r>
          <a:endParaRPr lang="zh-CN" altLang="en-US" sz="2000" kern="1200" dirty="0"/>
        </a:p>
      </dsp:txBody>
      <dsp:txXfrm rot="-5400000">
        <a:off x="1145178" y="1496907"/>
        <a:ext cx="7032512" cy="959559"/>
      </dsp:txXfrm>
    </dsp:sp>
    <dsp:sp modelId="{8F2D7DE8-6562-4DDB-A0B3-7B03EA079A6F}">
      <dsp:nvSpPr>
        <dsp:cNvPr id="0" name=""/>
        <dsp:cNvSpPr/>
      </dsp:nvSpPr>
      <dsp:spPr>
        <a:xfrm rot="5400000">
          <a:off x="-235065" y="1642986"/>
          <a:ext cx="1635968" cy="11451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kern="1200" dirty="0" smtClean="0"/>
            <a:t>招聘管理现状</a:t>
          </a:r>
          <a:endParaRPr lang="zh-CN" altLang="en-US" sz="1800" kern="1200" dirty="0"/>
        </a:p>
      </dsp:txBody>
      <dsp:txXfrm rot="-5400000">
        <a:off x="10331" y="1970180"/>
        <a:ext cx="1145177" cy="490791"/>
      </dsp:txXfrm>
    </dsp:sp>
    <dsp:sp modelId="{B8D9798F-95A8-4911-8041-7B2FBB3A8869}">
      <dsp:nvSpPr>
        <dsp:cNvPr id="0" name=""/>
        <dsp:cNvSpPr/>
      </dsp:nvSpPr>
      <dsp:spPr>
        <a:xfrm rot="5400000">
          <a:off x="4155419" y="-122904"/>
          <a:ext cx="1063938" cy="7084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2000" kern="1200" dirty="0" smtClean="0"/>
            <a:t>没有明确的用人规划，往往是部门报什么就被动地招什么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2000" kern="1200" dirty="0" smtClean="0"/>
            <a:t>招聘一个什么样的员工</a:t>
          </a:r>
          <a:endParaRPr lang="zh-CN" altLang="en-US" sz="2000" kern="1200" dirty="0"/>
        </a:p>
      </dsp:txBody>
      <dsp:txXfrm rot="-5400000">
        <a:off x="1145178" y="2939274"/>
        <a:ext cx="7032485" cy="9600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895E3-7902-41C7-95AB-2DFBF5807F55}">
      <dsp:nvSpPr>
        <dsp:cNvPr id="0" name=""/>
        <dsp:cNvSpPr/>
      </dsp:nvSpPr>
      <dsp:spPr>
        <a:xfrm>
          <a:off x="0" y="615441"/>
          <a:ext cx="8229600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亲和力</a:t>
          </a:r>
          <a:r>
            <a:rPr lang="en-US" sz="2400" kern="1200" dirty="0" smtClean="0"/>
            <a:t>       </a:t>
          </a:r>
          <a:r>
            <a:rPr lang="zh-CN" sz="2400" kern="1200" dirty="0" smtClean="0"/>
            <a:t>最基本的说话语气</a:t>
          </a:r>
          <a:endParaRPr lang="zh-CN" sz="2400" kern="1200" dirty="0"/>
        </a:p>
      </dsp:txBody>
      <dsp:txXfrm>
        <a:off x="29471" y="644912"/>
        <a:ext cx="8170658" cy="544777"/>
      </dsp:txXfrm>
    </dsp:sp>
    <dsp:sp modelId="{7DCFDCEA-23F8-45FD-A0F7-09BE550B3963}">
      <dsp:nvSpPr>
        <dsp:cNvPr id="0" name=""/>
        <dsp:cNvSpPr/>
      </dsp:nvSpPr>
      <dsp:spPr>
        <a:xfrm>
          <a:off x="0" y="1288281"/>
          <a:ext cx="8229600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沟通力</a:t>
          </a:r>
          <a:r>
            <a:rPr lang="en-US" sz="2400" kern="1200" smtClean="0"/>
            <a:t>       </a:t>
          </a:r>
          <a:r>
            <a:rPr lang="zh-CN" sz="2400" kern="1200" smtClean="0"/>
            <a:t>表达及理</a:t>
          </a:r>
          <a:endParaRPr lang="zh-CN" sz="2400" kern="1200"/>
        </a:p>
      </dsp:txBody>
      <dsp:txXfrm>
        <a:off x="29471" y="1317752"/>
        <a:ext cx="8170658" cy="544777"/>
      </dsp:txXfrm>
    </dsp:sp>
    <dsp:sp modelId="{6A6C3DCF-FA2F-4AE7-9C35-4C0ABB6B0B35}">
      <dsp:nvSpPr>
        <dsp:cNvPr id="0" name=""/>
        <dsp:cNvSpPr/>
      </dsp:nvSpPr>
      <dsp:spPr>
        <a:xfrm>
          <a:off x="0" y="1961121"/>
          <a:ext cx="8229600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耐性</a:t>
          </a:r>
          <a:r>
            <a:rPr lang="en-US" sz="2400" kern="1200" smtClean="0"/>
            <a:t>            </a:t>
          </a:r>
          <a:r>
            <a:rPr lang="zh-CN" sz="2400" kern="1200" smtClean="0"/>
            <a:t>当遇到同一问题时，作出的表现</a:t>
          </a:r>
          <a:endParaRPr lang="zh-CN" sz="2400" kern="1200"/>
        </a:p>
      </dsp:txBody>
      <dsp:txXfrm>
        <a:off x="29471" y="1990592"/>
        <a:ext cx="8170658" cy="544777"/>
      </dsp:txXfrm>
    </dsp:sp>
    <dsp:sp modelId="{D4C4165B-967E-4387-AD60-3F68850C3154}">
      <dsp:nvSpPr>
        <dsp:cNvPr id="0" name=""/>
        <dsp:cNvSpPr/>
      </dsp:nvSpPr>
      <dsp:spPr>
        <a:xfrm>
          <a:off x="0" y="2633961"/>
          <a:ext cx="8229600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应变能力</a:t>
          </a:r>
          <a:r>
            <a:rPr lang="en-US" sz="2400" kern="1200" smtClean="0"/>
            <a:t>       </a:t>
          </a:r>
          <a:r>
            <a:rPr lang="zh-CN" sz="2400" kern="1200" smtClean="0"/>
            <a:t>人是复杂的，在与人接触时对突发事件的处理</a:t>
          </a:r>
          <a:endParaRPr lang="zh-CN" sz="2400" kern="1200"/>
        </a:p>
      </dsp:txBody>
      <dsp:txXfrm>
        <a:off x="29471" y="2663432"/>
        <a:ext cx="8170658" cy="544777"/>
      </dsp:txXfrm>
    </dsp:sp>
    <dsp:sp modelId="{2E7635B0-F09B-4A02-BFE4-B127F8ADB918}">
      <dsp:nvSpPr>
        <dsp:cNvPr id="0" name=""/>
        <dsp:cNvSpPr/>
      </dsp:nvSpPr>
      <dsp:spPr>
        <a:xfrm>
          <a:off x="0" y="3306801"/>
          <a:ext cx="8229600" cy="603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心理素质</a:t>
          </a:r>
          <a:r>
            <a:rPr lang="en-US" sz="2400" kern="1200" smtClean="0"/>
            <a:t>       </a:t>
          </a:r>
          <a:r>
            <a:rPr lang="zh-CN" sz="2400" kern="1200" smtClean="0"/>
            <a:t>面对的是形形色色的人</a:t>
          </a:r>
          <a:endParaRPr lang="zh-CN" sz="2400" kern="1200"/>
        </a:p>
      </dsp:txBody>
      <dsp:txXfrm>
        <a:off x="29471" y="3336272"/>
        <a:ext cx="8170658" cy="544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6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52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23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52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894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48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5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34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33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22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82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如何构建高效的招聘管理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招聘管理</a:t>
            </a:r>
            <a:r>
              <a:rPr lang="zh-CN" altLang="zh-CN" dirty="0" smtClean="0"/>
              <a:t>现状</a:t>
            </a:r>
          </a:p>
          <a:p>
            <a:pPr lvl="0"/>
            <a:r>
              <a:rPr lang="zh-CN" altLang="zh-CN" dirty="0" smtClean="0"/>
              <a:t>如何提升选人能力</a:t>
            </a:r>
          </a:p>
          <a:p>
            <a:r>
              <a:rPr lang="zh-CN" altLang="en-US" dirty="0" smtClean="0"/>
              <a:t>招聘的需求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6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850106"/>
          </a:xfrm>
        </p:spPr>
        <p:txBody>
          <a:bodyPr/>
          <a:lstStyle/>
          <a:p>
            <a:r>
              <a:rPr lang="zh-CN" altLang="zh-CN" dirty="0"/>
              <a:t>招聘管理现状</a:t>
            </a:r>
            <a:endParaRPr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9131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899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空缺岗位工作分析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zh-CN" sz="2400" dirty="0"/>
              <a:t>空缺岗位工作分析</a:t>
            </a:r>
            <a:endParaRPr lang="en-US" altLang="zh-CN" sz="2400" dirty="0"/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347864" y="2223827"/>
            <a:ext cx="1224136" cy="1199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3347864" y="3212976"/>
            <a:ext cx="1584176" cy="2102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419872" y="3532664"/>
            <a:ext cx="1656184" cy="3690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3419872" y="3532664"/>
            <a:ext cx="1512168" cy="1048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788024" y="1772816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000" smtClean="0"/>
              <a:t>需</a:t>
            </a:r>
            <a:r>
              <a:rPr lang="zh-CN" altLang="en-US" sz="2000" smtClean="0"/>
              <a:t>要</a:t>
            </a:r>
            <a:r>
              <a:rPr lang="zh-CN" altLang="zh-CN" sz="2000" smtClean="0"/>
              <a:t>哪些</a:t>
            </a:r>
            <a:r>
              <a:rPr lang="zh-CN" altLang="zh-CN" sz="2000" dirty="0"/>
              <a:t>知识？（必备知识、企业知识）</a:t>
            </a:r>
          </a:p>
        </p:txBody>
      </p:sp>
      <p:sp>
        <p:nvSpPr>
          <p:cNvPr id="17" name="矩形 16"/>
          <p:cNvSpPr/>
          <p:nvPr/>
        </p:nvSpPr>
        <p:spPr>
          <a:xfrm>
            <a:off x="5076056" y="2776854"/>
            <a:ext cx="32941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000" dirty="0"/>
              <a:t>岗位职责是什么？每项职责的流程是？衡量标准是？</a:t>
            </a:r>
          </a:p>
        </p:txBody>
      </p:sp>
      <p:sp>
        <p:nvSpPr>
          <p:cNvPr id="19" name="矩形 18"/>
          <p:cNvSpPr/>
          <p:nvPr/>
        </p:nvSpPr>
        <p:spPr>
          <a:xfrm>
            <a:off x="5338715" y="3717032"/>
            <a:ext cx="2170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/>
              <a:t>经验</a:t>
            </a:r>
            <a:r>
              <a:rPr lang="en-US" altLang="zh-CN" sz="2000" dirty="0"/>
              <a:t>/</a:t>
            </a:r>
            <a:r>
              <a:rPr lang="zh-CN" altLang="zh-CN" sz="2000" dirty="0"/>
              <a:t>学历</a:t>
            </a:r>
            <a:r>
              <a:rPr lang="en-US" altLang="zh-CN" sz="2000" dirty="0"/>
              <a:t>/</a:t>
            </a:r>
            <a:r>
              <a:rPr lang="zh-CN" altLang="zh-CN" sz="2000" dirty="0"/>
              <a:t>专业</a:t>
            </a:r>
            <a:endParaRPr lang="zh-CN" altLang="en-US" sz="2000" dirty="0"/>
          </a:p>
        </p:txBody>
      </p:sp>
      <p:sp>
        <p:nvSpPr>
          <p:cNvPr id="20" name="矩形 19"/>
          <p:cNvSpPr/>
          <p:nvPr/>
        </p:nvSpPr>
        <p:spPr>
          <a:xfrm>
            <a:off x="5338715" y="4396462"/>
            <a:ext cx="33043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zh-CN" sz="2000" dirty="0"/>
              <a:t>技术与能力（必备的能力）</a:t>
            </a:r>
          </a:p>
        </p:txBody>
      </p:sp>
    </p:spTree>
    <p:extLst>
      <p:ext uri="{BB962C8B-B14F-4D97-AF65-F5344CB8AC3E}">
        <p14:creationId xmlns:p14="http://schemas.microsoft.com/office/powerpoint/2010/main" val="22282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如何提升选人能力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dirty="0"/>
              <a:t>善倾听</a:t>
            </a:r>
            <a:r>
              <a:rPr lang="en-US" altLang="zh-CN" dirty="0"/>
              <a:t>/</a:t>
            </a:r>
            <a:r>
              <a:rPr lang="zh-CN" altLang="zh-CN" dirty="0"/>
              <a:t>善观察</a:t>
            </a:r>
            <a:r>
              <a:rPr lang="en-US" altLang="zh-CN" dirty="0"/>
              <a:t>/</a:t>
            </a:r>
            <a:r>
              <a:rPr lang="zh-CN" altLang="zh-CN" dirty="0"/>
              <a:t>善思考</a:t>
            </a:r>
            <a:r>
              <a:rPr lang="en-US" altLang="zh-CN" dirty="0"/>
              <a:t>/</a:t>
            </a:r>
            <a:r>
              <a:rPr lang="zh-CN" altLang="zh-CN" dirty="0"/>
              <a:t>善</a:t>
            </a:r>
            <a:r>
              <a:rPr lang="zh-CN" altLang="zh-CN" dirty="0" smtClean="0"/>
              <a:t>解决</a:t>
            </a:r>
            <a:endParaRPr lang="en-US" altLang="zh-CN" dirty="0" smtClean="0"/>
          </a:p>
          <a:p>
            <a:pPr lvl="0"/>
            <a:r>
              <a:rPr lang="zh-CN" altLang="zh-CN" dirty="0"/>
              <a:t>对空缺的职位要有一个正确的认识</a:t>
            </a:r>
          </a:p>
          <a:p>
            <a:r>
              <a:rPr lang="zh-CN" altLang="zh-CN" dirty="0" smtClean="0"/>
              <a:t>熟悉</a:t>
            </a:r>
            <a:r>
              <a:rPr lang="zh-CN" altLang="zh-CN" dirty="0"/>
              <a:t>部门职能</a:t>
            </a:r>
            <a:r>
              <a:rPr lang="en-US" altLang="zh-CN" dirty="0"/>
              <a:t>/</a:t>
            </a:r>
            <a:r>
              <a:rPr lang="zh-CN" altLang="zh-CN" dirty="0"/>
              <a:t>岗位职责</a:t>
            </a:r>
            <a:r>
              <a:rPr lang="en-US" altLang="zh-CN" dirty="0"/>
              <a:t>/</a:t>
            </a:r>
            <a:r>
              <a:rPr lang="zh-CN" altLang="zh-CN" dirty="0"/>
              <a:t>企业</a:t>
            </a:r>
            <a:r>
              <a:rPr lang="zh-CN" altLang="zh-CN" dirty="0" smtClean="0"/>
              <a:t>文化</a:t>
            </a:r>
            <a:endParaRPr lang="en-US" altLang="zh-CN" dirty="0" smtClean="0"/>
          </a:p>
          <a:p>
            <a:pPr lvl="0"/>
            <a:r>
              <a:rPr lang="zh-CN" altLang="zh-CN" dirty="0"/>
              <a:t>寻找的是新鲜血液，而不是又一个“我们”的翻版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890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招聘合适的员工</a:t>
            </a:r>
            <a:endParaRPr lang="zh-CN" altLang="en-US" dirty="0"/>
          </a:p>
        </p:txBody>
      </p:sp>
      <p:graphicFrame>
        <p:nvGraphicFramePr>
          <p:cNvPr id="11" name="内容占位符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4833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193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数据 5"/>
          <p:cNvSpPr/>
          <p:nvPr/>
        </p:nvSpPr>
        <p:spPr>
          <a:xfrm>
            <a:off x="971600" y="2420888"/>
            <a:ext cx="7272808" cy="252028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/>
              <a:t>优秀的不一定合适，合适的才是最优秀的。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4397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237</Words>
  <Application>Microsoft Office PowerPoint</Application>
  <PresentationFormat>全屏显示(4:3)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如何构建高效的招聘管理</vt:lpstr>
      <vt:lpstr>招聘管理现状</vt:lpstr>
      <vt:lpstr>空缺岗位工作分析</vt:lpstr>
      <vt:lpstr>如何提升选人能力</vt:lpstr>
      <vt:lpstr>招聘合适的员工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如何构建高效的招聘管理 </dc:title>
  <dc:creator>zgyey</dc:creator>
  <cp:lastModifiedBy>zgyey</cp:lastModifiedBy>
  <cp:revision>5</cp:revision>
  <dcterms:created xsi:type="dcterms:W3CDTF">2016-10-22T03:43:02Z</dcterms:created>
  <dcterms:modified xsi:type="dcterms:W3CDTF">2016-10-24T01:23:40Z</dcterms:modified>
</cp:coreProperties>
</file>