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" name="椭圆 16"/>
          <p:cNvSpPr/>
          <p:nvPr/>
        </p:nvSpPr>
        <p:spPr>
          <a:xfrm>
            <a:off x="3867785" y="1898650"/>
            <a:ext cx="1074420" cy="59880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田园乌龟的乌龟身体乐乐</a:t>
            </a:r>
            <a:endParaRPr lang="zh-CN" altLang="en-US"/>
          </a:p>
        </p:txBody>
      </p:sp>
      <p:sp>
        <p:nvSpPr>
          <p:cNvPr id="4" name="单圆角矩形 3"/>
          <p:cNvSpPr/>
          <p:nvPr/>
        </p:nvSpPr>
        <p:spPr>
          <a:xfrm>
            <a:off x="4624070" y="3256915"/>
            <a:ext cx="2085340" cy="501015"/>
          </a:xfrm>
          <a:prstGeom prst="round1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zh-CN" altLang="en-US" sz="2800" b="1">
                <a:latin typeface="+mj-ea"/>
                <a:ea typeface="+mj-ea"/>
              </a:rPr>
              <a:t>小小探险家</a:t>
            </a:r>
            <a:endParaRPr lang="zh-CN" altLang="en-US" sz="2800" b="1">
              <a:latin typeface="+mj-ea"/>
              <a:ea typeface="+mj-ea"/>
            </a:endParaRPr>
          </a:p>
        </p:txBody>
      </p:sp>
      <p:cxnSp>
        <p:nvCxnSpPr>
          <p:cNvPr id="5" name="直接连接符 4"/>
          <p:cNvCxnSpPr>
            <a:stCxn id="4" idx="0"/>
          </p:cNvCxnSpPr>
          <p:nvPr/>
        </p:nvCxnSpPr>
        <p:spPr>
          <a:xfrm flipH="1" flipV="1">
            <a:off x="5658485" y="2967355"/>
            <a:ext cx="8255" cy="2895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>
            <a:stCxn id="4" idx="3"/>
          </p:cNvCxnSpPr>
          <p:nvPr/>
        </p:nvCxnSpPr>
        <p:spPr>
          <a:xfrm flipV="1">
            <a:off x="6709410" y="3277235"/>
            <a:ext cx="234315" cy="2305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 flipH="1" flipV="1">
            <a:off x="4185920" y="3354705"/>
            <a:ext cx="438150" cy="1530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>
            <a:stCxn id="4" idx="2"/>
          </p:cNvCxnSpPr>
          <p:nvPr/>
        </p:nvCxnSpPr>
        <p:spPr>
          <a:xfrm>
            <a:off x="5666740" y="3757930"/>
            <a:ext cx="36195" cy="2508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椭圆 8"/>
          <p:cNvSpPr/>
          <p:nvPr/>
        </p:nvSpPr>
        <p:spPr>
          <a:xfrm>
            <a:off x="5062855" y="2001520"/>
            <a:ext cx="1044575" cy="95694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zh-CN" altLang="en-US" sz="1200" b="1"/>
              <a:t>乌龟</a:t>
            </a:r>
            <a:endParaRPr lang="zh-CN" altLang="en-US" sz="1200" b="1"/>
          </a:p>
        </p:txBody>
      </p:sp>
      <p:sp>
        <p:nvSpPr>
          <p:cNvPr id="10" name="椭圆 9"/>
          <p:cNvSpPr/>
          <p:nvPr/>
        </p:nvSpPr>
        <p:spPr>
          <a:xfrm>
            <a:off x="6943725" y="2707005"/>
            <a:ext cx="1021715" cy="90741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zh-CN" altLang="en-US" sz="1200" b="1"/>
              <a:t>鳄鱼</a:t>
            </a:r>
            <a:endParaRPr lang="zh-CN" altLang="en-US" sz="1200" b="1"/>
          </a:p>
        </p:txBody>
      </p:sp>
      <p:sp>
        <p:nvSpPr>
          <p:cNvPr id="11" name="椭圆 10"/>
          <p:cNvSpPr/>
          <p:nvPr/>
        </p:nvSpPr>
        <p:spPr>
          <a:xfrm>
            <a:off x="3307715" y="2973705"/>
            <a:ext cx="878205" cy="83756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zh-CN" altLang="en-US" sz="1200" b="1"/>
              <a:t>文字</a:t>
            </a:r>
            <a:endParaRPr lang="zh-CN" altLang="en-US" sz="1200" b="1"/>
          </a:p>
        </p:txBody>
      </p:sp>
      <p:sp>
        <p:nvSpPr>
          <p:cNvPr id="12" name="椭圆 11"/>
          <p:cNvSpPr/>
          <p:nvPr/>
        </p:nvSpPr>
        <p:spPr>
          <a:xfrm>
            <a:off x="5191125" y="3879215"/>
            <a:ext cx="787400" cy="67437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zh-CN" altLang="en-US" sz="1200" b="1"/>
              <a:t>恐龙</a:t>
            </a:r>
            <a:endParaRPr lang="zh-CN" altLang="en-US" sz="1200" b="1"/>
          </a:p>
        </p:txBody>
      </p:sp>
      <p:cxnSp>
        <p:nvCxnSpPr>
          <p:cNvPr id="14" name="直接连接符 13"/>
          <p:cNvCxnSpPr>
            <a:stCxn id="10" idx="0"/>
          </p:cNvCxnSpPr>
          <p:nvPr/>
        </p:nvCxnSpPr>
        <p:spPr>
          <a:xfrm flipV="1">
            <a:off x="7454900" y="2448560"/>
            <a:ext cx="569595" cy="25844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直接连接符 14"/>
          <p:cNvCxnSpPr>
            <a:endCxn id="34" idx="2"/>
          </p:cNvCxnSpPr>
          <p:nvPr/>
        </p:nvCxnSpPr>
        <p:spPr>
          <a:xfrm flipV="1">
            <a:off x="5918200" y="4003040"/>
            <a:ext cx="675005" cy="107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 flipH="1" flipV="1">
            <a:off x="3107055" y="2763520"/>
            <a:ext cx="476250" cy="23241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椭圆 17"/>
          <p:cNvSpPr/>
          <p:nvPr/>
        </p:nvSpPr>
        <p:spPr>
          <a:xfrm>
            <a:off x="8024495" y="2181225"/>
            <a:ext cx="1019175" cy="44259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200">
                <a:solidFill>
                  <a:schemeClr val="tx1"/>
                </a:solidFill>
              </a:rPr>
              <a:t>鳄鱼爬</a:t>
            </a:r>
            <a:endParaRPr lang="zh-CN" altLang="en-US" sz="1200">
              <a:solidFill>
                <a:schemeClr val="tx1"/>
              </a:solidFill>
            </a:endParaRPr>
          </a:p>
        </p:txBody>
      </p:sp>
      <p:cxnSp>
        <p:nvCxnSpPr>
          <p:cNvPr id="19" name="直接连接符 18"/>
          <p:cNvCxnSpPr/>
          <p:nvPr/>
        </p:nvCxnSpPr>
        <p:spPr>
          <a:xfrm flipV="1">
            <a:off x="6057265" y="2280920"/>
            <a:ext cx="266065" cy="342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椭圆 19"/>
          <p:cNvSpPr/>
          <p:nvPr/>
        </p:nvSpPr>
        <p:spPr>
          <a:xfrm>
            <a:off x="6107430" y="1936750"/>
            <a:ext cx="1744345" cy="38735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200">
              <a:solidFill>
                <a:schemeClr val="tx1"/>
              </a:solidFill>
              <a:uFillTx/>
            </a:endParaRPr>
          </a:p>
          <a:p>
            <a:pPr algn="ctr"/>
            <a:r>
              <a:rPr lang="zh-CN" altLang="en-US"/>
              <a:t>捉迷藏种番薯</a:t>
            </a:r>
            <a:endParaRPr lang="zh-CN" altLang="en-US"/>
          </a:p>
        </p:txBody>
      </p:sp>
      <p:cxnSp>
        <p:nvCxnSpPr>
          <p:cNvPr id="21" name="直接连接符 20"/>
          <p:cNvCxnSpPr/>
          <p:nvPr/>
        </p:nvCxnSpPr>
        <p:spPr>
          <a:xfrm>
            <a:off x="7851775" y="2967355"/>
            <a:ext cx="673735" cy="38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>
            <a:off x="7719060" y="3443605"/>
            <a:ext cx="454025" cy="520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/>
        </p:nvCxnSpPr>
        <p:spPr>
          <a:xfrm flipH="1">
            <a:off x="1981835" y="3521075"/>
            <a:ext cx="1329055" cy="2330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/>
          <p:cNvCxnSpPr>
            <a:endCxn id="38" idx="7"/>
          </p:cNvCxnSpPr>
          <p:nvPr/>
        </p:nvCxnSpPr>
        <p:spPr>
          <a:xfrm>
            <a:off x="3498850" y="3754120"/>
            <a:ext cx="84455" cy="5829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连接符 27"/>
          <p:cNvCxnSpPr/>
          <p:nvPr/>
        </p:nvCxnSpPr>
        <p:spPr>
          <a:xfrm>
            <a:off x="5836920" y="4274820"/>
            <a:ext cx="654685" cy="2755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/>
          <p:cNvCxnSpPr>
            <a:endCxn id="36" idx="0"/>
          </p:cNvCxnSpPr>
          <p:nvPr/>
        </p:nvCxnSpPr>
        <p:spPr>
          <a:xfrm>
            <a:off x="5524500" y="4553585"/>
            <a:ext cx="138430" cy="3790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/>
          <p:cNvCxnSpPr>
            <a:stCxn id="12" idx="2"/>
            <a:endCxn id="37" idx="7"/>
          </p:cNvCxnSpPr>
          <p:nvPr/>
        </p:nvCxnSpPr>
        <p:spPr>
          <a:xfrm flipH="1">
            <a:off x="4789805" y="4216400"/>
            <a:ext cx="401320" cy="3924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椭圆 31"/>
          <p:cNvSpPr/>
          <p:nvPr/>
        </p:nvSpPr>
        <p:spPr>
          <a:xfrm>
            <a:off x="8434705" y="2707005"/>
            <a:ext cx="1190625" cy="38671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zh-CN" altLang="en-US" sz="1200"/>
              <a:t>飞跃鳄鱼潭</a:t>
            </a:r>
            <a:endParaRPr lang="zh-CN" altLang="en-US" sz="1200"/>
          </a:p>
        </p:txBody>
      </p:sp>
      <p:sp>
        <p:nvSpPr>
          <p:cNvPr id="33" name="椭圆 32"/>
          <p:cNvSpPr/>
          <p:nvPr/>
        </p:nvSpPr>
        <p:spPr>
          <a:xfrm>
            <a:off x="7941945" y="3585210"/>
            <a:ext cx="1078230" cy="44259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zh-CN" altLang="en-US" sz="1200"/>
              <a:t>鳄形鳄状</a:t>
            </a:r>
            <a:endParaRPr lang="zh-CN" altLang="en-US" sz="1200"/>
          </a:p>
        </p:txBody>
      </p:sp>
      <p:sp>
        <p:nvSpPr>
          <p:cNvPr id="34" name="椭圆 33"/>
          <p:cNvSpPr/>
          <p:nvPr/>
        </p:nvSpPr>
        <p:spPr>
          <a:xfrm>
            <a:off x="6593205" y="3754120"/>
            <a:ext cx="930910" cy="49784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zh-CN" altLang="en-US" sz="1200"/>
              <a:t>恐龙现形</a:t>
            </a:r>
            <a:endParaRPr lang="zh-CN" altLang="en-US" sz="1200"/>
          </a:p>
        </p:txBody>
      </p:sp>
      <p:sp>
        <p:nvSpPr>
          <p:cNvPr id="35" name="椭圆 34"/>
          <p:cNvSpPr/>
          <p:nvPr/>
        </p:nvSpPr>
        <p:spPr>
          <a:xfrm>
            <a:off x="6271895" y="4606925"/>
            <a:ext cx="1334135" cy="4699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zh-CN" altLang="en-US" sz="1200"/>
              <a:t>可怕的恐龙</a:t>
            </a:r>
            <a:endParaRPr lang="zh-CN" altLang="en-US" sz="1200"/>
          </a:p>
        </p:txBody>
      </p:sp>
      <p:sp>
        <p:nvSpPr>
          <p:cNvPr id="36" name="椭圆 35"/>
          <p:cNvSpPr/>
          <p:nvPr/>
        </p:nvSpPr>
        <p:spPr>
          <a:xfrm>
            <a:off x="5053965" y="4932680"/>
            <a:ext cx="1217930" cy="54229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zh-CN" altLang="en-US" sz="1200"/>
              <a:t>恐龙食谱</a:t>
            </a:r>
            <a:endParaRPr lang="zh-CN" altLang="en-US" sz="1200"/>
          </a:p>
        </p:txBody>
      </p:sp>
      <p:sp>
        <p:nvSpPr>
          <p:cNvPr id="37" name="椭圆 36"/>
          <p:cNvSpPr/>
          <p:nvPr/>
        </p:nvSpPr>
        <p:spPr>
          <a:xfrm>
            <a:off x="3731260" y="4553585"/>
            <a:ext cx="1240155" cy="37909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zh-CN" altLang="en-US" sz="1200"/>
              <a:t>恐龙有多大</a:t>
            </a:r>
            <a:endParaRPr lang="zh-CN" altLang="en-US" sz="1200"/>
          </a:p>
        </p:txBody>
      </p:sp>
      <p:sp>
        <p:nvSpPr>
          <p:cNvPr id="38" name="椭圆 37"/>
          <p:cNvSpPr/>
          <p:nvPr/>
        </p:nvSpPr>
        <p:spPr>
          <a:xfrm>
            <a:off x="2657475" y="4280535"/>
            <a:ext cx="1084580" cy="38735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zh-CN" altLang="en-US" sz="1200"/>
              <a:t>龟背上的文字</a:t>
            </a:r>
            <a:endParaRPr lang="zh-CN" altLang="en-US" sz="1200"/>
          </a:p>
        </p:txBody>
      </p:sp>
      <p:sp>
        <p:nvSpPr>
          <p:cNvPr id="39" name="椭圆 38"/>
          <p:cNvSpPr/>
          <p:nvPr/>
        </p:nvSpPr>
        <p:spPr>
          <a:xfrm>
            <a:off x="1264920" y="3394075"/>
            <a:ext cx="1362710" cy="48704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zh-CN" altLang="en-US" sz="1200"/>
              <a:t>好玩的文字</a:t>
            </a:r>
            <a:endParaRPr lang="zh-CN" altLang="en-US" sz="1200"/>
          </a:p>
        </p:txBody>
      </p:sp>
      <p:sp>
        <p:nvSpPr>
          <p:cNvPr id="40" name="椭圆 39"/>
          <p:cNvSpPr/>
          <p:nvPr/>
        </p:nvSpPr>
        <p:spPr>
          <a:xfrm>
            <a:off x="2098675" y="2570480"/>
            <a:ext cx="1096010" cy="38798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zh-CN" altLang="en-US" sz="1200"/>
              <a:t>文字变变变</a:t>
            </a:r>
            <a:endParaRPr lang="zh-CN" altLang="en-US" sz="1200"/>
          </a:p>
        </p:txBody>
      </p:sp>
      <p:cxnSp>
        <p:nvCxnSpPr>
          <p:cNvPr id="42" name="直接连接符 41"/>
          <p:cNvCxnSpPr>
            <a:stCxn id="17" idx="0"/>
          </p:cNvCxnSpPr>
          <p:nvPr/>
        </p:nvCxnSpPr>
        <p:spPr>
          <a:xfrm flipH="1" flipV="1">
            <a:off x="4299585" y="1589405"/>
            <a:ext cx="105410" cy="3092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文本框 43"/>
          <p:cNvSpPr txBox="1"/>
          <p:nvPr/>
        </p:nvSpPr>
        <p:spPr>
          <a:xfrm>
            <a:off x="3855085" y="1097280"/>
            <a:ext cx="1668780" cy="3657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4-1-3-1-3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5" name="文本框 44"/>
          <p:cNvSpPr txBox="1"/>
          <p:nvPr/>
        </p:nvSpPr>
        <p:spPr>
          <a:xfrm>
            <a:off x="3855085" y="1331595"/>
            <a:ext cx="1669415" cy="3657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2-2-1-2-3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2" name="直接连接符 1"/>
          <p:cNvCxnSpPr/>
          <p:nvPr/>
        </p:nvCxnSpPr>
        <p:spPr>
          <a:xfrm flipV="1">
            <a:off x="7137400" y="1463040"/>
            <a:ext cx="224155" cy="4356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文本框 42"/>
          <p:cNvSpPr txBox="1"/>
          <p:nvPr/>
        </p:nvSpPr>
        <p:spPr>
          <a:xfrm>
            <a:off x="6785610" y="965835"/>
            <a:ext cx="1668780" cy="3657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4-1-3-1-3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6" name="文本框 45"/>
          <p:cNvSpPr txBox="1"/>
          <p:nvPr/>
        </p:nvSpPr>
        <p:spPr>
          <a:xfrm>
            <a:off x="6856730" y="1270000"/>
            <a:ext cx="1668780" cy="3657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1-2-2-3-3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49" name="直接连接符 48"/>
          <p:cNvCxnSpPr>
            <a:stCxn id="18" idx="7"/>
          </p:cNvCxnSpPr>
          <p:nvPr/>
        </p:nvCxnSpPr>
        <p:spPr>
          <a:xfrm flipV="1">
            <a:off x="8894445" y="1938020"/>
            <a:ext cx="458470" cy="3079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连接符 50"/>
          <p:cNvCxnSpPr>
            <a:stCxn id="32" idx="7"/>
          </p:cNvCxnSpPr>
          <p:nvPr/>
        </p:nvCxnSpPr>
        <p:spPr>
          <a:xfrm flipV="1">
            <a:off x="9450705" y="2623820"/>
            <a:ext cx="498475" cy="139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连接符 51"/>
          <p:cNvCxnSpPr/>
          <p:nvPr/>
        </p:nvCxnSpPr>
        <p:spPr>
          <a:xfrm flipV="1">
            <a:off x="8998585" y="3682365"/>
            <a:ext cx="738505" cy="43180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4" name="直接连接符 53"/>
          <p:cNvCxnSpPr/>
          <p:nvPr/>
        </p:nvCxnSpPr>
        <p:spPr>
          <a:xfrm flipH="1" flipV="1">
            <a:off x="2409190" y="2201545"/>
            <a:ext cx="474345" cy="501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连接符 55"/>
          <p:cNvCxnSpPr>
            <a:stCxn id="38" idx="2"/>
          </p:cNvCxnSpPr>
          <p:nvPr/>
        </p:nvCxnSpPr>
        <p:spPr>
          <a:xfrm flipH="1">
            <a:off x="2204720" y="4474210"/>
            <a:ext cx="452755" cy="3517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接连接符 56"/>
          <p:cNvCxnSpPr/>
          <p:nvPr/>
        </p:nvCxnSpPr>
        <p:spPr>
          <a:xfrm flipH="1">
            <a:off x="4271645" y="4961255"/>
            <a:ext cx="356235" cy="3689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接连接符 59"/>
          <p:cNvCxnSpPr>
            <a:stCxn id="35" idx="5"/>
          </p:cNvCxnSpPr>
          <p:nvPr/>
        </p:nvCxnSpPr>
        <p:spPr>
          <a:xfrm>
            <a:off x="7410450" y="5008245"/>
            <a:ext cx="418465" cy="2127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文本框 61"/>
          <p:cNvSpPr txBox="1"/>
          <p:nvPr/>
        </p:nvSpPr>
        <p:spPr>
          <a:xfrm>
            <a:off x="9328150" y="1635760"/>
            <a:ext cx="1668780" cy="6400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2-2-3-1-3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4-1-3-1-3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3" name="文本框 62"/>
          <p:cNvSpPr txBox="1"/>
          <p:nvPr/>
        </p:nvSpPr>
        <p:spPr>
          <a:xfrm>
            <a:off x="9737090" y="2448560"/>
            <a:ext cx="1668780" cy="6400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5-2-1-2-3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1-2-1-1-3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6" name="文本框 65"/>
          <p:cNvSpPr txBox="1"/>
          <p:nvPr/>
        </p:nvSpPr>
        <p:spPr>
          <a:xfrm>
            <a:off x="9474835" y="3330575"/>
            <a:ext cx="1659890" cy="9144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4-1-3-1-3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5-2-1-2-3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7" name="文本框 66"/>
          <p:cNvSpPr txBox="1"/>
          <p:nvPr/>
        </p:nvSpPr>
        <p:spPr>
          <a:xfrm>
            <a:off x="8261985" y="4097655"/>
            <a:ext cx="1779270" cy="6400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5-2-1-2-3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9" name="文本框 68"/>
          <p:cNvSpPr txBox="1"/>
          <p:nvPr/>
        </p:nvSpPr>
        <p:spPr>
          <a:xfrm>
            <a:off x="7699375" y="4752975"/>
            <a:ext cx="1668780" cy="6400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2-2-2-1-3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4-1-3-1-3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1" name="文本框 70"/>
          <p:cNvSpPr txBox="1"/>
          <p:nvPr/>
        </p:nvSpPr>
        <p:spPr>
          <a:xfrm>
            <a:off x="5658485" y="5706745"/>
            <a:ext cx="1668780" cy="6400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1-3-1-3-3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4-1-3-1-3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72" name="文本框 71"/>
          <p:cNvSpPr txBox="1"/>
          <p:nvPr/>
        </p:nvSpPr>
        <p:spPr>
          <a:xfrm>
            <a:off x="3498850" y="5262880"/>
            <a:ext cx="1668780" cy="6400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1-1-1-1-3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3-2-2-5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3" name="文本框 72"/>
          <p:cNvSpPr txBox="1"/>
          <p:nvPr/>
        </p:nvSpPr>
        <p:spPr>
          <a:xfrm>
            <a:off x="1264920" y="4794250"/>
            <a:ext cx="1668780" cy="6400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2-2-1-3-3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3-2-3-4-3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4" name="文本框 73"/>
          <p:cNvSpPr txBox="1"/>
          <p:nvPr/>
        </p:nvSpPr>
        <p:spPr>
          <a:xfrm>
            <a:off x="740410" y="3834130"/>
            <a:ext cx="1668780" cy="6400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1-3-1-2-3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2-2-2-2-3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75" name="文本框 74"/>
          <p:cNvSpPr txBox="1"/>
          <p:nvPr/>
        </p:nvSpPr>
        <p:spPr>
          <a:xfrm>
            <a:off x="2017395" y="1640840"/>
            <a:ext cx="1668780" cy="6400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2-2-1-3-3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5-2-1-2-3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7" name="文本框 76"/>
          <p:cNvSpPr txBox="1"/>
          <p:nvPr/>
        </p:nvSpPr>
        <p:spPr>
          <a:xfrm>
            <a:off x="7901305" y="3777615"/>
            <a:ext cx="1466850" cy="6400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4-1-3-1-3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3" name="直接连接符 2"/>
          <p:cNvCxnSpPr/>
          <p:nvPr/>
        </p:nvCxnSpPr>
        <p:spPr>
          <a:xfrm>
            <a:off x="6193155" y="1331595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 flipH="1" flipV="1">
            <a:off x="4900295" y="2306955"/>
            <a:ext cx="211455" cy="2901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文本框 77"/>
          <p:cNvSpPr txBox="1"/>
          <p:nvPr/>
        </p:nvSpPr>
        <p:spPr>
          <a:xfrm>
            <a:off x="9352915" y="5530215"/>
            <a:ext cx="1522095" cy="7092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        </a:t>
            </a:r>
            <a:r>
              <a:rPr lang="en-US" altLang="zh-CN" sz="2000"/>
              <a:t>2016.11</a:t>
            </a:r>
            <a:endParaRPr lang="en-US" altLang="zh-CN" sz="2000"/>
          </a:p>
        </p:txBody>
      </p:sp>
      <p:cxnSp>
        <p:nvCxnSpPr>
          <p:cNvPr id="80" name="直接连接符 79"/>
          <p:cNvCxnSpPr/>
          <p:nvPr/>
        </p:nvCxnSpPr>
        <p:spPr>
          <a:xfrm flipV="1">
            <a:off x="7226935" y="4173220"/>
            <a:ext cx="738505" cy="43180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81" name="直接连接符 80"/>
          <p:cNvCxnSpPr/>
          <p:nvPr/>
        </p:nvCxnSpPr>
        <p:spPr>
          <a:xfrm>
            <a:off x="5918835" y="5393055"/>
            <a:ext cx="138430" cy="3790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文本框 81"/>
          <p:cNvSpPr txBox="1"/>
          <p:nvPr/>
        </p:nvSpPr>
        <p:spPr>
          <a:xfrm>
            <a:off x="6345555" y="1969135"/>
            <a:ext cx="1353820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乌龟的身体</a:t>
            </a:r>
            <a:endParaRPr lang="zh-CN" altLang="en-US"/>
          </a:p>
        </p:txBody>
      </p:sp>
      <p:sp>
        <p:nvSpPr>
          <p:cNvPr id="83" name="文本框 82"/>
          <p:cNvSpPr txBox="1"/>
          <p:nvPr/>
        </p:nvSpPr>
        <p:spPr>
          <a:xfrm>
            <a:off x="4040505" y="1994535"/>
            <a:ext cx="9505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捉迷藏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364</Words>
  <Application>WPS 演示</Application>
  <PresentationFormat>宽屏</PresentationFormat>
  <Paragraphs>80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宋体</vt:lpstr>
      <vt:lpstr>Wingdings</vt:lpstr>
      <vt:lpstr>Calibri</vt:lpstr>
      <vt:lpstr>Lucida Sans Unicode</vt:lpstr>
      <vt:lpstr>微软雅黑</vt:lpstr>
      <vt:lpstr>黑体</vt:lpstr>
      <vt:lpstr>Calibri Light</vt:lpstr>
      <vt:lpstr>Courier New</vt:lpstr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19</cp:revision>
  <dcterms:created xsi:type="dcterms:W3CDTF">2016-08-16T08:42:00Z</dcterms:created>
  <dcterms:modified xsi:type="dcterms:W3CDTF">2016-10-27T14:35:53Z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2052-10.1.0.6029</vt:lpwstr>
  </property>
</Properties>
</file>