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0" r:id="rId6"/>
    <p:sldId id="269" r:id="rId7"/>
    <p:sldId id="268" r:id="rId8"/>
    <p:sldId id="267" r:id="rId9"/>
    <p:sldId id="266" r:id="rId10"/>
    <p:sldId id="265" r:id="rId11"/>
    <p:sldId id="264" r:id="rId12"/>
    <p:sldId id="263" r:id="rId13"/>
    <p:sldId id="262" r:id="rId14"/>
    <p:sldId id="261" r:id="rId15"/>
    <p:sldId id="260" r:id="rId16"/>
    <p:sldId id="259" r:id="rId17"/>
    <p:sldId id="25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552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D14BE-09BE-4932-806D-BA88A3A4E8DA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F0834-5CDC-449E-A402-12B82F129A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1D69D-2560-441F-B529-8C8373109AA5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0EC6C-9F16-4E4E-AA74-0FAECD5F280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D11D5-5AFD-47AF-BA39-E1BDCB5B5B13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66573-F2D2-48C7-BB4E-AE7B11DDE18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1D6C4-349F-4F9D-8EAA-A4974639BDC6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D9CF3-7608-493F-B301-570F4CF2C3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81A45-CE20-4C80-AA42-0363E649186A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FA47D-8AC4-448A-83E1-3CEC55992E2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54DEC-EC34-4D4B-A0A8-4045DDA3080A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69A75-4E8D-4539-87A8-49ED60FBDF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97A20-9680-4015-8B8D-E4F8EE3B42A0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A619B-F4A3-4339-AE38-B780B29565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9E50-A945-4B25-9E1F-844C9EF77051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73CE0-DCD0-45E4-8F49-F6F89B693E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2908B-65A1-4BD8-AF42-D36079ED29D6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92EDB-11D2-455C-BA76-D83E93D8A1F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2EB2A-179F-4F5F-9F9E-CB0B7A07BE91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1D83B-CBE9-40A6-89C4-40B1F97D66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93902-6AB6-4248-86A0-B2FE7C3F7A2E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419A7-14FD-4893-8315-BBE25D5578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C3030B2-E27A-4B71-95A6-A0A4624D3C85}" type="datetimeFigureOut">
              <a:rPr lang="zh-CN" altLang="en-US"/>
              <a:pPr>
                <a:defRPr/>
              </a:pPr>
              <a:t>2014/9/15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B1300AA-9496-43A5-8690-910386D7F4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5vyk.5d6d.co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istrator\Desktop\yinxiao.mp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altLang="en-US"/>
          </a:p>
        </p:txBody>
      </p:sp>
      <p:pic>
        <p:nvPicPr>
          <p:cNvPr id="13315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450"/>
            <a:ext cx="9102725" cy="683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547813" y="909638"/>
            <a:ext cx="640873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6000" b="1">
                <a:latin typeface="Calibri" pitchFamily="34" charset="0"/>
                <a:ea typeface="华文新魏" pitchFamily="2" charset="-122"/>
              </a:rPr>
              <a:t>灰狼家的小饭桶们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  <p:bldP spid="5" grpId="1" bldLvl="0" autoUpdateAnimBg="0"/>
      <p:bldP spid="5" grpId="2" bldLvl="0" autoUpdateAnimBg="0"/>
      <p:bldP spid="5" grpId="3" bldLvl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Documents and Settings\Administrator\桌面\9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0838" y="2708275"/>
            <a:ext cx="1176337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4913313"/>
            <a:ext cx="1296987" cy="168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663" y="4294188"/>
            <a:ext cx="125571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388" y="2852738"/>
            <a:ext cx="12239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51500" y="2852738"/>
            <a:ext cx="122555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6825" y="4797425"/>
            <a:ext cx="15049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5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25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25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25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25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225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Documents and Settings\Administrator\桌面\10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Documents and Settings\Administrator\桌面\11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Documents and Settings\Administrator\桌面\12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Documents and Settings\Administrator\桌面\13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Documents and Settings\Administrator\桌面\14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C:\Documents and Settings\Administrator\桌面\图片4_副本.jpg图片4_副本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contrast="18000"/>
          </a:blip>
          <a:srcRect/>
          <a:stretch>
            <a:fillRect/>
          </a:stretch>
        </p:blipFill>
        <p:spPr bwMode="auto">
          <a:xfrm>
            <a:off x="-25400" y="-84138"/>
            <a:ext cx="9169400" cy="696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969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pic>
        <p:nvPicPr>
          <p:cNvPr id="14338" name="Picture 2" descr="C:\Documents and Settings\Administrator\桌面\2_副本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7818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Documents and Settings\Administrator\桌面\3_副本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yinxiao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lum bright="-100000" contrast="100000"/>
          </a:blip>
          <a:srcRect/>
          <a:stretch>
            <a:fillRect/>
          </a:stretch>
        </p:blipFill>
        <p:spPr bwMode="auto">
          <a:xfrm>
            <a:off x="-107950" y="188913"/>
            <a:ext cx="9648825" cy="68405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7" fill="hold"/>
                                        <p:tgtEl>
                                          <p:spTgt spid="163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8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Documents and Settings\Administrator\桌面\4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64613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Documents and Settings\Administrator\桌面\5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Documents and Settings\Administrator\桌面\6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Documents and Settings\Administrator\桌面\7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22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Documents and Settings\Administrator\桌面\8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8</Words>
  <Application>Microsoft Office PowerPoint</Application>
  <PresentationFormat>全屏显示(4:3)</PresentationFormat>
  <Paragraphs>1</Paragraphs>
  <Slides>17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2" baseType="lpstr">
      <vt:lpstr>Arial</vt:lpstr>
      <vt:lpstr>宋体</vt:lpstr>
      <vt:lpstr>Calibri</vt:lpstr>
      <vt:lpstr>华文新魏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Sky123.Org</cp:lastModifiedBy>
  <cp:revision>9</cp:revision>
  <dcterms:modified xsi:type="dcterms:W3CDTF">2014-09-15T06:48:11Z</dcterms:modified>
</cp:coreProperties>
</file>